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744" r:id="rId4"/>
    <p:sldMasterId id="2147483780" r:id="rId5"/>
    <p:sldMasterId id="2147483838" r:id="rId6"/>
  </p:sldMasterIdLst>
  <p:notesMasterIdLst>
    <p:notesMasterId r:id="rId21"/>
  </p:notesMasterIdLst>
  <p:sldIdLst>
    <p:sldId id="264" r:id="rId7"/>
    <p:sldId id="317" r:id="rId8"/>
    <p:sldId id="335" r:id="rId9"/>
    <p:sldId id="330" r:id="rId10"/>
    <p:sldId id="265" r:id="rId11"/>
    <p:sldId id="305" r:id="rId12"/>
    <p:sldId id="267" r:id="rId13"/>
    <p:sldId id="325" r:id="rId14"/>
    <p:sldId id="326" r:id="rId15"/>
    <p:sldId id="329" r:id="rId16"/>
    <p:sldId id="339" r:id="rId17"/>
    <p:sldId id="327" r:id="rId18"/>
    <p:sldId id="298" r:id="rId19"/>
    <p:sldId id="315"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C5E"/>
    <a:srgbClr val="653397"/>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E54BCB-1D7F-4263-AD31-3012D2FD5235}" v="45" dt="2025-07-16T11:04:04.337"/>
    <p1510:client id="{9AE5199E-352B-459F-B416-923DBB265BA9}" v="233" dt="2025-07-16T22:38:08.266"/>
    <p1510:client id="{B73B0940-6F96-4F3D-85F1-E0F0B083E925}" v="17" dt="2025-07-17T00:48:07.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62090" autoAdjust="0"/>
  </p:normalViewPr>
  <p:slideViewPr>
    <p:cSldViewPr snapToGrid="0" snapToObjects="1">
      <p:cViewPr varScale="1">
        <p:scale>
          <a:sx n="60" d="100"/>
          <a:sy n="60" d="100"/>
        </p:scale>
        <p:origin x="1368" y="72"/>
      </p:cViewPr>
      <p:guideLst/>
    </p:cSldViewPr>
  </p:slideViewPr>
  <p:notesTextViewPr>
    <p:cViewPr>
      <p:scale>
        <a:sx n="1" d="1"/>
        <a:sy n="1" d="1"/>
      </p:scale>
      <p:origin x="0" y="0"/>
    </p:cViewPr>
  </p:notesTextViewPr>
  <p:sorterViewPr>
    <p:cViewPr>
      <p:scale>
        <a:sx n="100" d="100"/>
        <a:sy n="100" d="100"/>
      </p:scale>
      <p:origin x="0" y="-13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Page" userId="885c4b2e-5660-4364-975f-f9f8f7b2397c" providerId="ADAL" clId="{BF4BEB2E-F3CB-4EBF-B3F4-91062D18DC02}"/>
    <pc:docChg chg="delSld">
      <pc:chgData name="Susan Page" userId="885c4b2e-5660-4364-975f-f9f8f7b2397c" providerId="ADAL" clId="{BF4BEB2E-F3CB-4EBF-B3F4-91062D18DC02}" dt="2022-09-09T03:52:16.477" v="0" actId="2696"/>
      <pc:docMkLst>
        <pc:docMk/>
      </pc:docMkLst>
      <pc:sldChg chg="del">
        <pc:chgData name="Susan Page" userId="885c4b2e-5660-4364-975f-f9f8f7b2397c" providerId="ADAL" clId="{BF4BEB2E-F3CB-4EBF-B3F4-91062D18DC02}" dt="2022-09-09T03:52:16.477" v="0" actId="2696"/>
        <pc:sldMkLst>
          <pc:docMk/>
          <pc:sldMk cId="1128956892" sldId="311"/>
        </pc:sldMkLst>
      </pc:sldChg>
    </pc:docChg>
  </pc:docChgLst>
  <pc:docChgLst>
    <pc:chgData name="Susan Page" userId="885c4b2e-5660-4364-975f-f9f8f7b2397c" providerId="ADAL" clId="{79E54BCB-1D7F-4263-AD31-3012D2FD5235}"/>
    <pc:docChg chg="undo custSel addSld delSld modSld sldOrd">
      <pc:chgData name="Susan Page" userId="885c4b2e-5660-4364-975f-f9f8f7b2397c" providerId="ADAL" clId="{79E54BCB-1D7F-4263-AD31-3012D2FD5235}" dt="2025-07-16T11:04:04.337" v="2586"/>
      <pc:docMkLst>
        <pc:docMk/>
      </pc:docMkLst>
      <pc:sldChg chg="modSp mod modNotesTx">
        <pc:chgData name="Susan Page" userId="885c4b2e-5660-4364-975f-f9f8f7b2397c" providerId="ADAL" clId="{79E54BCB-1D7F-4263-AD31-3012D2FD5235}" dt="2025-07-16T11:01:15.901" v="2578" actId="20577"/>
        <pc:sldMkLst>
          <pc:docMk/>
          <pc:sldMk cId="531857496" sldId="264"/>
        </pc:sldMkLst>
        <pc:spChg chg="mod">
          <ac:chgData name="Susan Page" userId="885c4b2e-5660-4364-975f-f9f8f7b2397c" providerId="ADAL" clId="{79E54BCB-1D7F-4263-AD31-3012D2FD5235}" dt="2025-07-14T02:47:08.791" v="76" actId="20577"/>
          <ac:spMkLst>
            <pc:docMk/>
            <pc:sldMk cId="531857496" sldId="264"/>
            <ac:spMk id="2" creationId="{E601F67F-5626-46D7-93F0-3068D85D7FF0}"/>
          </ac:spMkLst>
        </pc:spChg>
        <pc:spChg chg="mod">
          <ac:chgData name="Susan Page" userId="885c4b2e-5660-4364-975f-f9f8f7b2397c" providerId="ADAL" clId="{79E54BCB-1D7F-4263-AD31-3012D2FD5235}" dt="2025-07-14T02:46:30.285" v="7" actId="255"/>
          <ac:spMkLst>
            <pc:docMk/>
            <pc:sldMk cId="531857496" sldId="264"/>
            <ac:spMk id="4" creationId="{FACC0DFE-808E-DD45-B75A-C30B4027C653}"/>
          </ac:spMkLst>
        </pc:spChg>
      </pc:sldChg>
      <pc:sldChg chg="addSp modSp mod ord modTransition modAnim modNotesTx">
        <pc:chgData name="Susan Page" userId="885c4b2e-5660-4364-975f-f9f8f7b2397c" providerId="ADAL" clId="{79E54BCB-1D7F-4263-AD31-3012D2FD5235}" dt="2025-07-16T11:03:20.106" v="2584"/>
        <pc:sldMkLst>
          <pc:docMk/>
          <pc:sldMk cId="4257764271" sldId="265"/>
        </pc:sldMkLst>
        <pc:spChg chg="add mod">
          <ac:chgData name="Susan Page" userId="885c4b2e-5660-4364-975f-f9f8f7b2397c" providerId="ADAL" clId="{79E54BCB-1D7F-4263-AD31-3012D2FD5235}" dt="2025-07-16T10:55:27.598" v="2431" actId="1076"/>
          <ac:spMkLst>
            <pc:docMk/>
            <pc:sldMk cId="4257764271" sldId="265"/>
            <ac:spMk id="5" creationId="{13265FFC-32CF-F143-C85B-6B15DB9F58DE}"/>
          </ac:spMkLst>
        </pc:spChg>
        <pc:spChg chg="add mod">
          <ac:chgData name="Susan Page" userId="885c4b2e-5660-4364-975f-f9f8f7b2397c" providerId="ADAL" clId="{79E54BCB-1D7F-4263-AD31-3012D2FD5235}" dt="2025-07-16T10:55:23.793" v="2430" actId="1076"/>
          <ac:spMkLst>
            <pc:docMk/>
            <pc:sldMk cId="4257764271" sldId="265"/>
            <ac:spMk id="7" creationId="{A23A799F-C39A-D231-4F58-FD318E2914E7}"/>
          </ac:spMkLst>
        </pc:spChg>
        <pc:spChg chg="add mod">
          <ac:chgData name="Susan Page" userId="885c4b2e-5660-4364-975f-f9f8f7b2397c" providerId="ADAL" clId="{79E54BCB-1D7F-4263-AD31-3012D2FD5235}" dt="2025-07-16T10:55:02.788" v="2428" actId="113"/>
          <ac:spMkLst>
            <pc:docMk/>
            <pc:sldMk cId="4257764271" sldId="265"/>
            <ac:spMk id="9" creationId="{2AFCE1A3-039D-C89F-C858-7D1CC183AF04}"/>
          </ac:spMkLst>
        </pc:spChg>
        <pc:spChg chg="add mod">
          <ac:chgData name="Susan Page" userId="885c4b2e-5660-4364-975f-f9f8f7b2397c" providerId="ADAL" clId="{79E54BCB-1D7F-4263-AD31-3012D2FD5235}" dt="2025-07-16T10:57:45.241" v="2484" actId="1076"/>
          <ac:spMkLst>
            <pc:docMk/>
            <pc:sldMk cId="4257764271" sldId="265"/>
            <ac:spMk id="13" creationId="{E9C12BB7-7FE3-F57B-4397-7AEA8C19AE51}"/>
          </ac:spMkLst>
        </pc:spChg>
        <pc:picChg chg="add mod">
          <ac:chgData name="Susan Page" userId="885c4b2e-5660-4364-975f-f9f8f7b2397c" providerId="ADAL" clId="{79E54BCB-1D7F-4263-AD31-3012D2FD5235}" dt="2025-07-16T10:59:03.057" v="2523" actId="14100"/>
          <ac:picMkLst>
            <pc:docMk/>
            <pc:sldMk cId="4257764271" sldId="265"/>
            <ac:picMk id="11" creationId="{22A0F83D-59AA-BC66-D5C7-F972D5429836}"/>
          </ac:picMkLst>
        </pc:picChg>
      </pc:sldChg>
      <pc:sldChg chg="modSp mod modTransition modAnim modNotesTx">
        <pc:chgData name="Susan Page" userId="885c4b2e-5660-4364-975f-f9f8f7b2397c" providerId="ADAL" clId="{79E54BCB-1D7F-4263-AD31-3012D2FD5235}" dt="2025-07-16T11:04:04.337" v="2586"/>
        <pc:sldMkLst>
          <pc:docMk/>
          <pc:sldMk cId="1724306774" sldId="267"/>
        </pc:sldMkLst>
        <pc:spChg chg="mod">
          <ac:chgData name="Susan Page" userId="885c4b2e-5660-4364-975f-f9f8f7b2397c" providerId="ADAL" clId="{79E54BCB-1D7F-4263-AD31-3012D2FD5235}" dt="2025-07-16T10:17:28.476" v="1666" actId="255"/>
          <ac:spMkLst>
            <pc:docMk/>
            <pc:sldMk cId="1724306774" sldId="267"/>
            <ac:spMk id="8" creationId="{960C2CC0-8B1B-46FA-B753-CF443453B7F7}"/>
          </ac:spMkLst>
        </pc:spChg>
      </pc:sldChg>
      <pc:sldChg chg="del modNotesTx">
        <pc:chgData name="Susan Page" userId="885c4b2e-5660-4364-975f-f9f8f7b2397c" providerId="ADAL" clId="{79E54BCB-1D7F-4263-AD31-3012D2FD5235}" dt="2025-07-16T10:40:46.199" v="2291" actId="47"/>
        <pc:sldMkLst>
          <pc:docMk/>
          <pc:sldMk cId="1365672482" sldId="303"/>
        </pc:sldMkLst>
      </pc:sldChg>
      <pc:sldChg chg="modTransition modNotesTx">
        <pc:chgData name="Susan Page" userId="885c4b2e-5660-4364-975f-f9f8f7b2397c" providerId="ADAL" clId="{79E54BCB-1D7F-4263-AD31-3012D2FD5235}" dt="2025-07-16T11:03:55.030" v="2585"/>
        <pc:sldMkLst>
          <pc:docMk/>
          <pc:sldMk cId="1359855398" sldId="305"/>
        </pc:sldMkLst>
      </pc:sldChg>
      <pc:sldChg chg="del">
        <pc:chgData name="Susan Page" userId="885c4b2e-5660-4364-975f-f9f8f7b2397c" providerId="ADAL" clId="{79E54BCB-1D7F-4263-AD31-3012D2FD5235}" dt="2025-07-14T05:23:39.270" v="261" actId="47"/>
        <pc:sldMkLst>
          <pc:docMk/>
          <pc:sldMk cId="1219274700" sldId="314"/>
        </pc:sldMkLst>
      </pc:sldChg>
      <pc:sldChg chg="addSp delSp modSp mod modNotesTx">
        <pc:chgData name="Susan Page" userId="885c4b2e-5660-4364-975f-f9f8f7b2397c" providerId="ADAL" clId="{79E54BCB-1D7F-4263-AD31-3012D2FD5235}" dt="2025-07-16T09:57:30.873" v="889" actId="20577"/>
        <pc:sldMkLst>
          <pc:docMk/>
          <pc:sldMk cId="3962854024" sldId="317"/>
        </pc:sldMkLst>
        <pc:spChg chg="mod">
          <ac:chgData name="Susan Page" userId="885c4b2e-5660-4364-975f-f9f8f7b2397c" providerId="ADAL" clId="{79E54BCB-1D7F-4263-AD31-3012D2FD5235}" dt="2025-07-14T03:05:20.783" v="260" actId="20577"/>
          <ac:spMkLst>
            <pc:docMk/>
            <pc:sldMk cId="3962854024" sldId="317"/>
            <ac:spMk id="5" creationId="{D233FD6B-B333-4C22-85CE-DFC92C77D616}"/>
          </ac:spMkLst>
        </pc:spChg>
        <pc:spChg chg="add mod">
          <ac:chgData name="Susan Page" userId="885c4b2e-5660-4364-975f-f9f8f7b2397c" providerId="ADAL" clId="{79E54BCB-1D7F-4263-AD31-3012D2FD5235}" dt="2025-07-14T03:03:01.619" v="170" actId="1076"/>
          <ac:spMkLst>
            <pc:docMk/>
            <pc:sldMk cId="3962854024" sldId="317"/>
            <ac:spMk id="11" creationId="{BF5F665D-2CD2-BC84-E8E4-A092873E76AE}"/>
          </ac:spMkLst>
        </pc:spChg>
        <pc:picChg chg="del">
          <ac:chgData name="Susan Page" userId="885c4b2e-5660-4364-975f-f9f8f7b2397c" providerId="ADAL" clId="{79E54BCB-1D7F-4263-AD31-3012D2FD5235}" dt="2025-07-14T02:58:46.104" v="94" actId="478"/>
          <ac:picMkLst>
            <pc:docMk/>
            <pc:sldMk cId="3962854024" sldId="317"/>
            <ac:picMk id="3" creationId="{402A66BA-E503-4529-BB97-15D2E758B2A8}"/>
          </ac:picMkLst>
        </pc:picChg>
        <pc:picChg chg="add del">
          <ac:chgData name="Susan Page" userId="885c4b2e-5660-4364-975f-f9f8f7b2397c" providerId="ADAL" clId="{79E54BCB-1D7F-4263-AD31-3012D2FD5235}" dt="2025-07-14T02:58:55.548" v="96" actId="22"/>
          <ac:picMkLst>
            <pc:docMk/>
            <pc:sldMk cId="3962854024" sldId="317"/>
            <ac:picMk id="4" creationId="{8CF21B0B-7D55-8475-0305-69CC3678501E}"/>
          </ac:picMkLst>
        </pc:picChg>
        <pc:picChg chg="add del">
          <ac:chgData name="Susan Page" userId="885c4b2e-5660-4364-975f-f9f8f7b2397c" providerId="ADAL" clId="{79E54BCB-1D7F-4263-AD31-3012D2FD5235}" dt="2025-07-14T02:59:07.577" v="98" actId="22"/>
          <ac:picMkLst>
            <pc:docMk/>
            <pc:sldMk cId="3962854024" sldId="317"/>
            <ac:picMk id="7" creationId="{BA6FD934-CEEB-67B7-F44D-33E14F6EA912}"/>
          </ac:picMkLst>
        </pc:picChg>
        <pc:picChg chg="add mod">
          <ac:chgData name="Susan Page" userId="885c4b2e-5660-4364-975f-f9f8f7b2397c" providerId="ADAL" clId="{79E54BCB-1D7F-4263-AD31-3012D2FD5235}" dt="2025-07-14T03:00:29.630" v="162" actId="962"/>
          <ac:picMkLst>
            <pc:docMk/>
            <pc:sldMk cId="3962854024" sldId="317"/>
            <ac:picMk id="9" creationId="{92493DD3-1D53-ABBF-53D9-F3EC4ED700F9}"/>
          </ac:picMkLst>
        </pc:picChg>
      </pc:sldChg>
      <pc:sldChg chg="del">
        <pc:chgData name="Susan Page" userId="885c4b2e-5660-4364-975f-f9f8f7b2397c" providerId="ADAL" clId="{79E54BCB-1D7F-4263-AD31-3012D2FD5235}" dt="2025-07-14T05:24:51.878" v="287" actId="47"/>
        <pc:sldMkLst>
          <pc:docMk/>
          <pc:sldMk cId="1536868220" sldId="319"/>
        </pc:sldMkLst>
      </pc:sldChg>
      <pc:sldChg chg="modSp mod modTransition modNotesTx">
        <pc:chgData name="Susan Page" userId="885c4b2e-5660-4364-975f-f9f8f7b2397c" providerId="ADAL" clId="{79E54BCB-1D7F-4263-AD31-3012D2FD5235}" dt="2025-07-16T11:02:40.706" v="2580"/>
        <pc:sldMkLst>
          <pc:docMk/>
          <pc:sldMk cId="1365541826" sldId="320"/>
        </pc:sldMkLst>
        <pc:spChg chg="mod">
          <ac:chgData name="Susan Page" userId="885c4b2e-5660-4364-975f-f9f8f7b2397c" providerId="ADAL" clId="{79E54BCB-1D7F-4263-AD31-3012D2FD5235}" dt="2025-07-16T10:30:25.955" v="2159" actId="20577"/>
          <ac:spMkLst>
            <pc:docMk/>
            <pc:sldMk cId="1365541826" sldId="320"/>
            <ac:spMk id="3" creationId="{00000000-0000-0000-0000-000000000000}"/>
          </ac:spMkLst>
        </pc:spChg>
      </pc:sldChg>
      <pc:sldChg chg="del">
        <pc:chgData name="Susan Page" userId="885c4b2e-5660-4364-975f-f9f8f7b2397c" providerId="ADAL" clId="{79E54BCB-1D7F-4263-AD31-3012D2FD5235}" dt="2025-07-16T10:40:22.224" v="2288" actId="47"/>
        <pc:sldMkLst>
          <pc:docMk/>
          <pc:sldMk cId="704216269" sldId="324"/>
        </pc:sldMkLst>
      </pc:sldChg>
      <pc:sldChg chg="addSp modSp mod modNotesTx">
        <pc:chgData name="Susan Page" userId="885c4b2e-5660-4364-975f-f9f8f7b2397c" providerId="ADAL" clId="{79E54BCB-1D7F-4263-AD31-3012D2FD5235}" dt="2025-07-16T10:26:48.513" v="2157" actId="14100"/>
        <pc:sldMkLst>
          <pc:docMk/>
          <pc:sldMk cId="876759825" sldId="325"/>
        </pc:sldMkLst>
        <pc:spChg chg="mod">
          <ac:chgData name="Susan Page" userId="885c4b2e-5660-4364-975f-f9f8f7b2397c" providerId="ADAL" clId="{79E54BCB-1D7F-4263-AD31-3012D2FD5235}" dt="2025-07-16T10:26:21.120" v="2151" actId="1076"/>
          <ac:spMkLst>
            <pc:docMk/>
            <pc:sldMk cId="876759825" sldId="325"/>
            <ac:spMk id="2" creationId="{7BAD7B87-8811-4363-843D-14A60C4EAD59}"/>
          </ac:spMkLst>
        </pc:spChg>
        <pc:spChg chg="mod">
          <ac:chgData name="Susan Page" userId="885c4b2e-5660-4364-975f-f9f8f7b2397c" providerId="ADAL" clId="{79E54BCB-1D7F-4263-AD31-3012D2FD5235}" dt="2025-07-16T10:26:23.649" v="2152" actId="1076"/>
          <ac:spMkLst>
            <pc:docMk/>
            <pc:sldMk cId="876759825" sldId="325"/>
            <ac:spMk id="3" creationId="{C80F045E-F0A4-4163-B5A4-9DCFBE8FB338}"/>
          </ac:spMkLst>
        </pc:spChg>
        <pc:spChg chg="mod">
          <ac:chgData name="Susan Page" userId="885c4b2e-5660-4364-975f-f9f8f7b2397c" providerId="ADAL" clId="{79E54BCB-1D7F-4263-AD31-3012D2FD5235}" dt="2025-07-16T10:26:48.513" v="2157" actId="14100"/>
          <ac:spMkLst>
            <pc:docMk/>
            <pc:sldMk cId="876759825" sldId="325"/>
            <ac:spMk id="6" creationId="{814D6EC6-E7D1-4DDC-B0AB-582D3126CF97}"/>
          </ac:spMkLst>
        </pc:spChg>
        <pc:spChg chg="add mod">
          <ac:chgData name="Susan Page" userId="885c4b2e-5660-4364-975f-f9f8f7b2397c" providerId="ADAL" clId="{79E54BCB-1D7F-4263-AD31-3012D2FD5235}" dt="2025-07-16T10:26:42.340" v="2156" actId="1076"/>
          <ac:spMkLst>
            <pc:docMk/>
            <pc:sldMk cId="876759825" sldId="325"/>
            <ac:spMk id="8" creationId="{4E47133B-5B3D-AAF7-3EE6-C6840EE65A55}"/>
          </ac:spMkLst>
        </pc:spChg>
      </pc:sldChg>
      <pc:sldChg chg="modTransition">
        <pc:chgData name="Susan Page" userId="885c4b2e-5660-4364-975f-f9f8f7b2397c" providerId="ADAL" clId="{79E54BCB-1D7F-4263-AD31-3012D2FD5235}" dt="2025-07-16T11:02:53.891" v="2583"/>
        <pc:sldMkLst>
          <pc:docMk/>
          <pc:sldMk cId="728520083" sldId="326"/>
        </pc:sldMkLst>
      </pc:sldChg>
      <pc:sldChg chg="addSp delSp modSp mod ord modAnim modNotesTx">
        <pc:chgData name="Susan Page" userId="885c4b2e-5660-4364-975f-f9f8f7b2397c" providerId="ADAL" clId="{79E54BCB-1D7F-4263-AD31-3012D2FD5235}" dt="2025-07-16T10:47:06.207" v="2376"/>
        <pc:sldMkLst>
          <pc:docMk/>
          <pc:sldMk cId="2144395950" sldId="327"/>
        </pc:sldMkLst>
        <pc:spChg chg="mod">
          <ac:chgData name="Susan Page" userId="885c4b2e-5660-4364-975f-f9f8f7b2397c" providerId="ADAL" clId="{79E54BCB-1D7F-4263-AD31-3012D2FD5235}" dt="2025-07-16T10:46:45.883" v="2371" actId="20577"/>
          <ac:spMkLst>
            <pc:docMk/>
            <pc:sldMk cId="2144395950" sldId="327"/>
            <ac:spMk id="7" creationId="{18C7F7B7-657D-4324-8D01-BAB772F80F7D}"/>
          </ac:spMkLst>
        </pc:spChg>
        <pc:picChg chg="del">
          <ac:chgData name="Susan Page" userId="885c4b2e-5660-4364-975f-f9f8f7b2397c" providerId="ADAL" clId="{79E54BCB-1D7F-4263-AD31-3012D2FD5235}" dt="2025-07-16T10:42:37.710" v="2346" actId="478"/>
          <ac:picMkLst>
            <pc:docMk/>
            <pc:sldMk cId="2144395950" sldId="327"/>
            <ac:picMk id="4" creationId="{922D2781-C5C9-102C-5011-2E730C0471A3}"/>
          </ac:picMkLst>
        </pc:picChg>
        <pc:picChg chg="del">
          <ac:chgData name="Susan Page" userId="885c4b2e-5660-4364-975f-f9f8f7b2397c" providerId="ADAL" clId="{79E54BCB-1D7F-4263-AD31-3012D2FD5235}" dt="2025-07-16T10:42:39.765" v="2347" actId="478"/>
          <ac:picMkLst>
            <pc:docMk/>
            <pc:sldMk cId="2144395950" sldId="327"/>
            <ac:picMk id="8" creationId="{B4659ECF-0303-825A-0F6A-F59761C8D44F}"/>
          </ac:picMkLst>
        </pc:picChg>
        <pc:picChg chg="add del mod">
          <ac:chgData name="Susan Page" userId="885c4b2e-5660-4364-975f-f9f8f7b2397c" providerId="ADAL" clId="{79E54BCB-1D7F-4263-AD31-3012D2FD5235}" dt="2025-07-16T10:43:38.049" v="2351" actId="21"/>
          <ac:picMkLst>
            <pc:docMk/>
            <pc:sldMk cId="2144395950" sldId="327"/>
            <ac:picMk id="10" creationId="{16D61A9F-067B-E381-3254-F361E7849C31}"/>
          </ac:picMkLst>
        </pc:picChg>
        <pc:picChg chg="add mod">
          <ac:chgData name="Susan Page" userId="885c4b2e-5660-4364-975f-f9f8f7b2397c" providerId="ADAL" clId="{79E54BCB-1D7F-4263-AD31-3012D2FD5235}" dt="2025-07-16T10:45:10.574" v="2358" actId="688"/>
          <ac:picMkLst>
            <pc:docMk/>
            <pc:sldMk cId="2144395950" sldId="327"/>
            <ac:picMk id="12" creationId="{31272DB0-57F0-27C7-94FB-698694DC48F3}"/>
          </ac:picMkLst>
        </pc:picChg>
      </pc:sldChg>
      <pc:sldChg chg="addSp delSp new del mod">
        <pc:chgData name="Susan Page" userId="885c4b2e-5660-4364-975f-f9f8f7b2397c" providerId="ADAL" clId="{79E54BCB-1D7F-4263-AD31-3012D2FD5235}" dt="2025-07-14T03:01:28.345" v="166" actId="680"/>
        <pc:sldMkLst>
          <pc:docMk/>
          <pc:sldMk cId="2556180044" sldId="328"/>
        </pc:sldMkLst>
        <pc:spChg chg="add del">
          <ac:chgData name="Susan Page" userId="885c4b2e-5660-4364-975f-f9f8f7b2397c" providerId="ADAL" clId="{79E54BCB-1D7F-4263-AD31-3012D2FD5235}" dt="2025-07-14T03:01:28.008" v="165" actId="22"/>
          <ac:spMkLst>
            <pc:docMk/>
            <pc:sldMk cId="2556180044" sldId="328"/>
            <ac:spMk id="3" creationId="{07C6339D-EC22-4392-75D3-732670F8BA4B}"/>
          </ac:spMkLst>
        </pc:spChg>
      </pc:sldChg>
      <pc:sldChg chg="modNotesTx">
        <pc:chgData name="Susan Page" userId="885c4b2e-5660-4364-975f-f9f8f7b2397c" providerId="ADAL" clId="{79E54BCB-1D7F-4263-AD31-3012D2FD5235}" dt="2025-07-16T10:28:24.491" v="2158" actId="20577"/>
        <pc:sldMkLst>
          <pc:docMk/>
          <pc:sldMk cId="2710921204" sldId="329"/>
        </pc:sldMkLst>
      </pc:sldChg>
      <pc:sldChg chg="addSp modSp mod modAnim modNotesTx">
        <pc:chgData name="Susan Page" userId="885c4b2e-5660-4364-975f-f9f8f7b2397c" providerId="ADAL" clId="{79E54BCB-1D7F-4263-AD31-3012D2FD5235}" dt="2025-07-16T10:34:09.003" v="2287" actId="20577"/>
        <pc:sldMkLst>
          <pc:docMk/>
          <pc:sldMk cId="3488642914" sldId="330"/>
        </pc:sldMkLst>
        <pc:spChg chg="add mod">
          <ac:chgData name="Susan Page" userId="885c4b2e-5660-4364-975f-f9f8f7b2397c" providerId="ADAL" clId="{79E54BCB-1D7F-4263-AD31-3012D2FD5235}" dt="2025-07-16T10:01:18.784" v="994" actId="255"/>
          <ac:spMkLst>
            <pc:docMk/>
            <pc:sldMk cId="3488642914" sldId="330"/>
            <ac:spMk id="7" creationId="{529B4488-ED6C-2719-B64A-8226F9693BB7}"/>
          </ac:spMkLst>
        </pc:spChg>
      </pc:sldChg>
      <pc:sldChg chg="addSp modSp new mod modNotesTx">
        <pc:chgData name="Susan Page" userId="885c4b2e-5660-4364-975f-f9f8f7b2397c" providerId="ADAL" clId="{79E54BCB-1D7F-4263-AD31-3012D2FD5235}" dt="2025-07-14T05:36:50.730" v="647" actId="20577"/>
        <pc:sldMkLst>
          <pc:docMk/>
          <pc:sldMk cId="747348577" sldId="334"/>
        </pc:sldMkLst>
        <pc:picChg chg="add">
          <ac:chgData name="Susan Page" userId="885c4b2e-5660-4364-975f-f9f8f7b2397c" providerId="ADAL" clId="{79E54BCB-1D7F-4263-AD31-3012D2FD5235}" dt="2025-07-14T05:33:58.249" v="289" actId="22"/>
          <ac:picMkLst>
            <pc:docMk/>
            <pc:sldMk cId="747348577" sldId="334"/>
            <ac:picMk id="4" creationId="{73730A5E-E214-AACB-040B-DD3393C9D73F}"/>
          </ac:picMkLst>
        </pc:picChg>
        <pc:picChg chg="add mod">
          <ac:chgData name="Susan Page" userId="885c4b2e-5660-4364-975f-f9f8f7b2397c" providerId="ADAL" clId="{79E54BCB-1D7F-4263-AD31-3012D2FD5235}" dt="2025-07-14T05:34:57.035" v="395" actId="1076"/>
          <ac:picMkLst>
            <pc:docMk/>
            <pc:sldMk cId="747348577" sldId="334"/>
            <ac:picMk id="6" creationId="{9F15A482-5204-DB4A-2D30-166EC50C12D1}"/>
          </ac:picMkLst>
        </pc:picChg>
      </pc:sldChg>
      <pc:sldChg chg="modNotesTx">
        <pc:chgData name="Susan Page" userId="885c4b2e-5660-4364-975f-f9f8f7b2397c" providerId="ADAL" clId="{79E54BCB-1D7F-4263-AD31-3012D2FD5235}" dt="2025-07-16T10:21:47.317" v="2031" actId="20577"/>
        <pc:sldMkLst>
          <pc:docMk/>
          <pc:sldMk cId="3258628499" sldId="335"/>
        </pc:sldMkLst>
      </pc:sldChg>
    </pc:docChg>
  </pc:docChgLst>
  <pc:docChgLst>
    <pc:chgData name="Susan Page" userId="885c4b2e-5660-4364-975f-f9f8f7b2397c" providerId="ADAL" clId="{B73B0940-6F96-4F3D-85F1-E0F0B083E925}"/>
    <pc:docChg chg="custSel delSld modSld delMainMaster">
      <pc:chgData name="Susan Page" userId="885c4b2e-5660-4364-975f-f9f8f7b2397c" providerId="ADAL" clId="{B73B0940-6F96-4F3D-85F1-E0F0B083E925}" dt="2025-07-17T00:48:07.171" v="36"/>
      <pc:docMkLst>
        <pc:docMk/>
      </pc:docMkLst>
      <pc:sldChg chg="modNotesTx">
        <pc:chgData name="Susan Page" userId="885c4b2e-5660-4364-975f-f9f8f7b2397c" providerId="ADAL" clId="{B73B0940-6F96-4F3D-85F1-E0F0B083E925}" dt="2025-07-17T00:43:44.788" v="0" actId="20577"/>
        <pc:sldMkLst>
          <pc:docMk/>
          <pc:sldMk cId="531857496" sldId="264"/>
        </pc:sldMkLst>
      </pc:sldChg>
      <pc:sldChg chg="modTransition modAnim modNotesTx">
        <pc:chgData name="Susan Page" userId="885c4b2e-5660-4364-975f-f9f8f7b2397c" providerId="ADAL" clId="{B73B0940-6F96-4F3D-85F1-E0F0B083E925}" dt="2025-07-17T00:48:00.697" v="35"/>
        <pc:sldMkLst>
          <pc:docMk/>
          <pc:sldMk cId="4257764271" sldId="265"/>
        </pc:sldMkLst>
      </pc:sldChg>
      <pc:sldChg chg="modTransition modAnim modNotesTx">
        <pc:chgData name="Susan Page" userId="885c4b2e-5660-4364-975f-f9f8f7b2397c" providerId="ADAL" clId="{B73B0940-6F96-4F3D-85F1-E0F0B083E925}" dt="2025-07-17T00:47:50.602" v="34"/>
        <pc:sldMkLst>
          <pc:docMk/>
          <pc:sldMk cId="1724306774" sldId="267"/>
        </pc:sldMkLst>
      </pc:sldChg>
      <pc:sldChg chg="delSp modSp mod delAnim modNotesTx">
        <pc:chgData name="Susan Page" userId="885c4b2e-5660-4364-975f-f9f8f7b2397c" providerId="ADAL" clId="{B73B0940-6F96-4F3D-85F1-E0F0B083E925}" dt="2025-07-17T00:46:25.284" v="25" actId="20577"/>
        <pc:sldMkLst>
          <pc:docMk/>
          <pc:sldMk cId="699585319" sldId="298"/>
        </pc:sldMkLst>
        <pc:spChg chg="del mod">
          <ac:chgData name="Susan Page" userId="885c4b2e-5660-4364-975f-f9f8f7b2397c" providerId="ADAL" clId="{B73B0940-6F96-4F3D-85F1-E0F0B083E925}" dt="2025-07-17T00:46:19.553" v="24" actId="21"/>
          <ac:spMkLst>
            <pc:docMk/>
            <pc:sldMk cId="699585319" sldId="298"/>
            <ac:spMk id="7" creationId="{00000000-0000-0000-0000-000000000000}"/>
          </ac:spMkLst>
        </pc:spChg>
      </pc:sldChg>
      <pc:sldChg chg="del">
        <pc:chgData name="Susan Page" userId="885c4b2e-5660-4364-975f-f9f8f7b2397c" providerId="ADAL" clId="{B73B0940-6F96-4F3D-85F1-E0F0B083E925}" dt="2025-07-17T00:46:29.522" v="26" actId="47"/>
        <pc:sldMkLst>
          <pc:docMk/>
          <pc:sldMk cId="2367616171" sldId="299"/>
        </pc:sldMkLst>
      </pc:sldChg>
      <pc:sldChg chg="addSp delSp modSp mod modTransition delAnim modAnim modNotesTx">
        <pc:chgData name="Susan Page" userId="885c4b2e-5660-4364-975f-f9f8f7b2397c" providerId="ADAL" clId="{B73B0940-6F96-4F3D-85F1-E0F0B083E925}" dt="2025-07-17T00:48:07.171" v="36"/>
        <pc:sldMkLst>
          <pc:docMk/>
          <pc:sldMk cId="1359855398" sldId="305"/>
        </pc:sldMkLst>
        <pc:spChg chg="add mod">
          <ac:chgData name="Susan Page" userId="885c4b2e-5660-4364-975f-f9f8f7b2397c" providerId="ADAL" clId="{B73B0940-6F96-4F3D-85F1-E0F0B083E925}" dt="2025-07-17T00:45:23.927" v="14" actId="478"/>
          <ac:spMkLst>
            <pc:docMk/>
            <pc:sldMk cId="1359855398" sldId="305"/>
            <ac:spMk id="6" creationId="{6A64F70E-5FC6-0FEE-77B3-53EAF656D1AE}"/>
          </ac:spMkLst>
        </pc:spChg>
        <pc:picChg chg="del">
          <ac:chgData name="Susan Page" userId="885c4b2e-5660-4364-975f-f9f8f7b2397c" providerId="ADAL" clId="{B73B0940-6F96-4F3D-85F1-E0F0B083E925}" dt="2025-07-17T00:45:23.927" v="14" actId="478"/>
          <ac:picMkLst>
            <pc:docMk/>
            <pc:sldMk cId="1359855398" sldId="305"/>
            <ac:picMk id="11" creationId="{00000000-0000-0000-0000-000000000000}"/>
          </ac:picMkLst>
        </pc:picChg>
        <pc:picChg chg="del">
          <ac:chgData name="Susan Page" userId="885c4b2e-5660-4364-975f-f9f8f7b2397c" providerId="ADAL" clId="{B73B0940-6F96-4F3D-85F1-E0F0B083E925}" dt="2025-07-17T00:45:21.438" v="13" actId="21"/>
          <ac:picMkLst>
            <pc:docMk/>
            <pc:sldMk cId="1359855398" sldId="305"/>
            <ac:picMk id="12" creationId="{00000000-0000-0000-0000-000000000000}"/>
          </ac:picMkLst>
        </pc:picChg>
        <pc:picChg chg="del">
          <ac:chgData name="Susan Page" userId="885c4b2e-5660-4364-975f-f9f8f7b2397c" providerId="ADAL" clId="{B73B0940-6F96-4F3D-85F1-E0F0B083E925}" dt="2025-07-17T00:45:18.490" v="12" actId="21"/>
          <ac:picMkLst>
            <pc:docMk/>
            <pc:sldMk cId="1359855398" sldId="305"/>
            <ac:picMk id="14" creationId="{00000000-0000-0000-0000-000000000000}"/>
          </ac:picMkLst>
        </pc:picChg>
      </pc:sldChg>
      <pc:sldChg chg="del">
        <pc:chgData name="Susan Page" userId="885c4b2e-5660-4364-975f-f9f8f7b2397c" providerId="ADAL" clId="{B73B0940-6F96-4F3D-85F1-E0F0B083E925}" dt="2025-07-17T00:46:32.440" v="28" actId="47"/>
        <pc:sldMkLst>
          <pc:docMk/>
          <pc:sldMk cId="4271287740" sldId="316"/>
        </pc:sldMkLst>
      </pc:sldChg>
      <pc:sldChg chg="modNotesTx">
        <pc:chgData name="Susan Page" userId="885c4b2e-5660-4364-975f-f9f8f7b2397c" providerId="ADAL" clId="{B73B0940-6F96-4F3D-85F1-E0F0B083E925}" dt="2025-07-17T00:43:49.023" v="1" actId="20577"/>
        <pc:sldMkLst>
          <pc:docMk/>
          <pc:sldMk cId="3962854024" sldId="317"/>
        </pc:sldMkLst>
      </pc:sldChg>
      <pc:sldChg chg="del">
        <pc:chgData name="Susan Page" userId="885c4b2e-5660-4364-975f-f9f8f7b2397c" providerId="ADAL" clId="{B73B0940-6F96-4F3D-85F1-E0F0B083E925}" dt="2025-07-17T00:46:12.031" v="22" actId="47"/>
        <pc:sldMkLst>
          <pc:docMk/>
          <pc:sldMk cId="1365541826" sldId="320"/>
        </pc:sldMkLst>
      </pc:sldChg>
      <pc:sldChg chg="modAnim modNotesTx">
        <pc:chgData name="Susan Page" userId="885c4b2e-5660-4364-975f-f9f8f7b2397c" providerId="ADAL" clId="{B73B0940-6F96-4F3D-85F1-E0F0B083E925}" dt="2025-07-17T00:47:36.237" v="33"/>
        <pc:sldMkLst>
          <pc:docMk/>
          <pc:sldMk cId="876759825" sldId="325"/>
        </pc:sldMkLst>
      </pc:sldChg>
      <pc:sldChg chg="modTransition modNotesTx">
        <pc:chgData name="Susan Page" userId="885c4b2e-5660-4364-975f-f9f8f7b2397c" providerId="ADAL" clId="{B73B0940-6F96-4F3D-85F1-E0F0B083E925}" dt="2025-07-17T00:46:48.309" v="29"/>
        <pc:sldMkLst>
          <pc:docMk/>
          <pc:sldMk cId="728520083" sldId="326"/>
        </pc:sldMkLst>
      </pc:sldChg>
      <pc:sldChg chg="modAnim">
        <pc:chgData name="Susan Page" userId="885c4b2e-5660-4364-975f-f9f8f7b2397c" providerId="ADAL" clId="{B73B0940-6F96-4F3D-85F1-E0F0B083E925}" dt="2025-07-17T00:47:13.219" v="32"/>
        <pc:sldMkLst>
          <pc:docMk/>
          <pc:sldMk cId="2144395950" sldId="327"/>
        </pc:sldMkLst>
      </pc:sldChg>
      <pc:sldChg chg="modTransition">
        <pc:chgData name="Susan Page" userId="885c4b2e-5660-4364-975f-f9f8f7b2397c" providerId="ADAL" clId="{B73B0940-6F96-4F3D-85F1-E0F0B083E925}" dt="2025-07-17T00:46:54.383" v="30"/>
        <pc:sldMkLst>
          <pc:docMk/>
          <pc:sldMk cId="2710921204" sldId="329"/>
        </pc:sldMkLst>
      </pc:sldChg>
      <pc:sldChg chg="modNotesTx">
        <pc:chgData name="Susan Page" userId="885c4b2e-5660-4364-975f-f9f8f7b2397c" providerId="ADAL" clId="{B73B0940-6F96-4F3D-85F1-E0F0B083E925}" dt="2025-07-17T00:43:54.627" v="3" actId="20577"/>
        <pc:sldMkLst>
          <pc:docMk/>
          <pc:sldMk cId="3488642914" sldId="330"/>
        </pc:sldMkLst>
      </pc:sldChg>
      <pc:sldChg chg="del">
        <pc:chgData name="Susan Page" userId="885c4b2e-5660-4364-975f-f9f8f7b2397c" providerId="ADAL" clId="{B73B0940-6F96-4F3D-85F1-E0F0B083E925}" dt="2025-07-17T00:46:31.098" v="27" actId="47"/>
        <pc:sldMkLst>
          <pc:docMk/>
          <pc:sldMk cId="747348577" sldId="334"/>
        </pc:sldMkLst>
      </pc:sldChg>
      <pc:sldChg chg="modNotesTx">
        <pc:chgData name="Susan Page" userId="885c4b2e-5660-4364-975f-f9f8f7b2397c" providerId="ADAL" clId="{B73B0940-6F96-4F3D-85F1-E0F0B083E925}" dt="2025-07-17T00:43:51.353" v="2" actId="20577"/>
        <pc:sldMkLst>
          <pc:docMk/>
          <pc:sldMk cId="3258628499" sldId="335"/>
        </pc:sldMkLst>
      </pc:sldChg>
      <pc:sldChg chg="del">
        <pc:chgData name="Susan Page" userId="885c4b2e-5660-4364-975f-f9f8f7b2397c" providerId="ADAL" clId="{B73B0940-6F96-4F3D-85F1-E0F0B083E925}" dt="2025-07-17T00:44:30.079" v="4" actId="47"/>
        <pc:sldMkLst>
          <pc:docMk/>
          <pc:sldMk cId="1017000595" sldId="336"/>
        </pc:sldMkLst>
      </pc:sldChg>
      <pc:sldChg chg="del">
        <pc:chgData name="Susan Page" userId="885c4b2e-5660-4364-975f-f9f8f7b2397c" providerId="ADAL" clId="{B73B0940-6F96-4F3D-85F1-E0F0B083E925}" dt="2025-07-17T00:45:43.048" v="19" actId="47"/>
        <pc:sldMkLst>
          <pc:docMk/>
          <pc:sldMk cId="2796049475" sldId="337"/>
        </pc:sldMkLst>
      </pc:sldChg>
      <pc:sldChg chg="modTransition">
        <pc:chgData name="Susan Page" userId="885c4b2e-5660-4364-975f-f9f8f7b2397c" providerId="ADAL" clId="{B73B0940-6F96-4F3D-85F1-E0F0B083E925}" dt="2025-07-17T00:47:01.706" v="31"/>
        <pc:sldMkLst>
          <pc:docMk/>
          <pc:sldMk cId="37358168" sldId="339"/>
        </pc:sldMkLst>
      </pc:sldChg>
      <pc:sldMasterChg chg="delSldLayout">
        <pc:chgData name="Susan Page" userId="885c4b2e-5660-4364-975f-f9f8f7b2397c" providerId="ADAL" clId="{B73B0940-6F96-4F3D-85F1-E0F0B083E925}" dt="2025-07-17T00:46:32.440" v="28" actId="47"/>
        <pc:sldMasterMkLst>
          <pc:docMk/>
          <pc:sldMasterMk cId="479086640" sldId="2147483744"/>
        </pc:sldMasterMkLst>
        <pc:sldLayoutChg chg="del">
          <pc:chgData name="Susan Page" userId="885c4b2e-5660-4364-975f-f9f8f7b2397c" providerId="ADAL" clId="{B73B0940-6F96-4F3D-85F1-E0F0B083E925}" dt="2025-07-17T00:46:32.440" v="28" actId="47"/>
          <pc:sldLayoutMkLst>
            <pc:docMk/>
            <pc:sldMasterMk cId="479086640" sldId="2147483744"/>
            <pc:sldLayoutMk cId="3782373598" sldId="2147483750"/>
          </pc:sldLayoutMkLst>
        </pc:sldLayoutChg>
      </pc:sldMasterChg>
      <pc:sldMasterChg chg="del delSldLayout">
        <pc:chgData name="Susan Page" userId="885c4b2e-5660-4364-975f-f9f8f7b2397c" providerId="ADAL" clId="{B73B0940-6F96-4F3D-85F1-E0F0B083E925}" dt="2025-07-17T00:46:12.031" v="22" actId="47"/>
        <pc:sldMasterMkLst>
          <pc:docMk/>
          <pc:sldMasterMk cId="4226851486" sldId="2147483809"/>
        </pc:sldMasterMkLst>
        <pc:sldLayoutChg chg="del">
          <pc:chgData name="Susan Page" userId="885c4b2e-5660-4364-975f-f9f8f7b2397c" providerId="ADAL" clId="{B73B0940-6F96-4F3D-85F1-E0F0B083E925}" dt="2025-07-17T00:46:12.031" v="22" actId="47"/>
          <pc:sldLayoutMkLst>
            <pc:docMk/>
            <pc:sldMasterMk cId="4226851486" sldId="2147483809"/>
            <pc:sldLayoutMk cId="2846198661" sldId="2147483810"/>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1777014807" sldId="2147483811"/>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667555412" sldId="2147483812"/>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2230472443" sldId="2147483813"/>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1559954029" sldId="2147483814"/>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3346233106" sldId="2147483815"/>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2272797607" sldId="2147483816"/>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3043391088" sldId="2147483817"/>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750825700" sldId="2147483818"/>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987896529" sldId="2147483819"/>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204081261" sldId="2147483820"/>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2539679670" sldId="2147483821"/>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3145477897" sldId="2147483822"/>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1392523833" sldId="2147483823"/>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1582482020" sldId="2147483824"/>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975002330" sldId="2147483825"/>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4007656066" sldId="2147483826"/>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543949862" sldId="2147483827"/>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549866425" sldId="2147483828"/>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1113196221" sldId="2147483829"/>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562489369" sldId="2147483830"/>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2556801818" sldId="2147483831"/>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2284549319" sldId="2147483832"/>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4142850846" sldId="2147483833"/>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903669063" sldId="2147483834"/>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1389747501" sldId="2147483835"/>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4039199003" sldId="2147483836"/>
          </pc:sldLayoutMkLst>
        </pc:sldLayoutChg>
        <pc:sldLayoutChg chg="del">
          <pc:chgData name="Susan Page" userId="885c4b2e-5660-4364-975f-f9f8f7b2397c" providerId="ADAL" clId="{B73B0940-6F96-4F3D-85F1-E0F0B083E925}" dt="2025-07-17T00:46:12.031" v="22" actId="47"/>
          <pc:sldLayoutMkLst>
            <pc:docMk/>
            <pc:sldMasterMk cId="4226851486" sldId="2147483809"/>
            <pc:sldLayoutMk cId="1473085506" sldId="2147483837"/>
          </pc:sldLayoutMkLst>
        </pc:sldLayoutChg>
      </pc:sldMasterChg>
      <pc:sldMasterChg chg="del delSldLayout">
        <pc:chgData name="Susan Page" userId="885c4b2e-5660-4364-975f-f9f8f7b2397c" providerId="ADAL" clId="{B73B0940-6F96-4F3D-85F1-E0F0B083E925}" dt="2025-07-17T00:46:29.522" v="26" actId="47"/>
        <pc:sldMasterMkLst>
          <pc:docMk/>
          <pc:sldMasterMk cId="952164491" sldId="2147483850"/>
        </pc:sldMasterMkLst>
        <pc:sldLayoutChg chg="del">
          <pc:chgData name="Susan Page" userId="885c4b2e-5660-4364-975f-f9f8f7b2397c" providerId="ADAL" clId="{B73B0940-6F96-4F3D-85F1-E0F0B083E925}" dt="2025-07-17T00:46:29.522" v="26" actId="47"/>
          <pc:sldLayoutMkLst>
            <pc:docMk/>
            <pc:sldMasterMk cId="952164491" sldId="2147483850"/>
            <pc:sldLayoutMk cId="518130683" sldId="2147483851"/>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1443938478" sldId="2147483852"/>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954541383" sldId="2147483853"/>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2769331045" sldId="2147483854"/>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4233100865" sldId="2147483855"/>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2161065911" sldId="2147483856"/>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273300042" sldId="2147483857"/>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2215508441" sldId="2147483858"/>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1641040037" sldId="2147483859"/>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3938326753" sldId="2147483860"/>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2654280271" sldId="2147483861"/>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3472497430" sldId="2147483862"/>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810023281" sldId="2147483863"/>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743308272" sldId="2147483864"/>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1514034095" sldId="2147483865"/>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689683345" sldId="2147483866"/>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4233839296" sldId="2147483867"/>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1051258693" sldId="2147483868"/>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3176634472" sldId="2147483869"/>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2125706950" sldId="2147483870"/>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3731586726" sldId="2147483871"/>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891766355" sldId="2147483872"/>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4260482467" sldId="2147483873"/>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1906792683" sldId="2147483874"/>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1189965977" sldId="2147483875"/>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369165231" sldId="2147483876"/>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3014714587" sldId="2147483877"/>
          </pc:sldLayoutMkLst>
        </pc:sldLayoutChg>
        <pc:sldLayoutChg chg="del">
          <pc:chgData name="Susan Page" userId="885c4b2e-5660-4364-975f-f9f8f7b2397c" providerId="ADAL" clId="{B73B0940-6F96-4F3D-85F1-E0F0B083E925}" dt="2025-07-17T00:46:29.522" v="26" actId="47"/>
          <pc:sldLayoutMkLst>
            <pc:docMk/>
            <pc:sldMasterMk cId="952164491" sldId="2147483850"/>
            <pc:sldLayoutMk cId="968848980" sldId="2147483878"/>
          </pc:sldLayoutMkLst>
        </pc:sldLayoutChg>
      </pc:sldMasterChg>
    </pc:docChg>
  </pc:docChgLst>
  <pc:docChgLst>
    <pc:chgData name="Susan Page" userId="885c4b2e-5660-4364-975f-f9f8f7b2397c" providerId="ADAL" clId="{9AE5199E-352B-459F-B416-923DBB265BA9}"/>
    <pc:docChg chg="undo custSel addSld delSld modSld sldOrd">
      <pc:chgData name="Susan Page" userId="885c4b2e-5660-4364-975f-f9f8f7b2397c" providerId="ADAL" clId="{9AE5199E-352B-459F-B416-923DBB265BA9}" dt="2025-07-16T22:33:08.313" v="1573" actId="20577"/>
      <pc:docMkLst>
        <pc:docMk/>
      </pc:docMkLst>
      <pc:sldChg chg="modNotesTx">
        <pc:chgData name="Susan Page" userId="885c4b2e-5660-4364-975f-f9f8f7b2397c" providerId="ADAL" clId="{9AE5199E-352B-459F-B416-923DBB265BA9}" dt="2025-07-16T06:56:48.947" v="801"/>
        <pc:sldMkLst>
          <pc:docMk/>
          <pc:sldMk cId="1724306774" sldId="267"/>
        </pc:sldMkLst>
      </pc:sldChg>
      <pc:sldChg chg="ord">
        <pc:chgData name="Susan Page" userId="885c4b2e-5660-4364-975f-f9f8f7b2397c" providerId="ADAL" clId="{9AE5199E-352B-459F-B416-923DBB265BA9}" dt="2025-07-16T06:58:03.477" v="807"/>
        <pc:sldMkLst>
          <pc:docMk/>
          <pc:sldMk cId="2367616171" sldId="299"/>
        </pc:sldMkLst>
      </pc:sldChg>
      <pc:sldChg chg="ord">
        <pc:chgData name="Susan Page" userId="885c4b2e-5660-4364-975f-f9f8f7b2397c" providerId="ADAL" clId="{9AE5199E-352B-459F-B416-923DBB265BA9}" dt="2025-07-16T06:54:05.234" v="772"/>
        <pc:sldMkLst>
          <pc:docMk/>
          <pc:sldMk cId="1365672482" sldId="303"/>
        </pc:sldMkLst>
      </pc:sldChg>
      <pc:sldChg chg="modSp mod setBg modNotesTx">
        <pc:chgData name="Susan Page" userId="885c4b2e-5660-4364-975f-f9f8f7b2397c" providerId="ADAL" clId="{9AE5199E-352B-459F-B416-923DBB265BA9}" dt="2025-07-16T22:07:59.957" v="1031" actId="20577"/>
        <pc:sldMkLst>
          <pc:docMk/>
          <pc:sldMk cId="3962854024" sldId="317"/>
        </pc:sldMkLst>
        <pc:spChg chg="mod">
          <ac:chgData name="Susan Page" userId="885c4b2e-5660-4364-975f-f9f8f7b2397c" providerId="ADAL" clId="{9AE5199E-352B-459F-B416-923DBB265BA9}" dt="2025-07-16T06:59:45.804" v="812" actId="1076"/>
          <ac:spMkLst>
            <pc:docMk/>
            <pc:sldMk cId="3962854024" sldId="317"/>
            <ac:spMk id="11" creationId="{BF5F665D-2CD2-BC84-E8E4-A092873E76AE}"/>
          </ac:spMkLst>
        </pc:spChg>
        <pc:picChg chg="mod">
          <ac:chgData name="Susan Page" userId="885c4b2e-5660-4364-975f-f9f8f7b2397c" providerId="ADAL" clId="{9AE5199E-352B-459F-B416-923DBB265BA9}" dt="2025-07-16T06:58:59.893" v="809" actId="1076"/>
          <ac:picMkLst>
            <pc:docMk/>
            <pc:sldMk cId="3962854024" sldId="317"/>
            <ac:picMk id="9" creationId="{92493DD3-1D53-ABBF-53D9-F3EC4ED700F9}"/>
          </ac:picMkLst>
        </pc:picChg>
      </pc:sldChg>
      <pc:sldChg chg="addSp modSp mod ord modNotesTx">
        <pc:chgData name="Susan Page" userId="885c4b2e-5660-4364-975f-f9f8f7b2397c" providerId="ADAL" clId="{9AE5199E-352B-459F-B416-923DBB265BA9}" dt="2025-07-16T22:31:47.580" v="1517" actId="20577"/>
        <pc:sldMkLst>
          <pc:docMk/>
          <pc:sldMk cId="1365541826" sldId="320"/>
        </pc:sldMkLst>
        <pc:spChg chg="mod">
          <ac:chgData name="Susan Page" userId="885c4b2e-5660-4364-975f-f9f8f7b2397c" providerId="ADAL" clId="{9AE5199E-352B-459F-B416-923DBB265BA9}" dt="2025-07-16T22:25:27.089" v="1234" actId="1076"/>
          <ac:spMkLst>
            <pc:docMk/>
            <pc:sldMk cId="1365541826" sldId="320"/>
            <ac:spMk id="2" creationId="{00000000-0000-0000-0000-000000000000}"/>
          </ac:spMkLst>
        </pc:spChg>
        <pc:spChg chg="mod">
          <ac:chgData name="Susan Page" userId="885c4b2e-5660-4364-975f-f9f8f7b2397c" providerId="ADAL" clId="{9AE5199E-352B-459F-B416-923DBB265BA9}" dt="2025-07-16T22:25:31.469" v="1235" actId="1076"/>
          <ac:spMkLst>
            <pc:docMk/>
            <pc:sldMk cId="1365541826" sldId="320"/>
            <ac:spMk id="3" creationId="{00000000-0000-0000-0000-000000000000}"/>
          </ac:spMkLst>
        </pc:spChg>
        <pc:spChg chg="add mod">
          <ac:chgData name="Susan Page" userId="885c4b2e-5660-4364-975f-f9f8f7b2397c" providerId="ADAL" clId="{9AE5199E-352B-459F-B416-923DBB265BA9}" dt="2025-07-16T22:25:46.998" v="1239" actId="1076"/>
          <ac:spMkLst>
            <pc:docMk/>
            <pc:sldMk cId="1365541826" sldId="320"/>
            <ac:spMk id="5" creationId="{8AC8E203-7F73-3181-E949-7028FB8726F1}"/>
          </ac:spMkLst>
        </pc:spChg>
      </pc:sldChg>
      <pc:sldChg chg="ord modNotesTx">
        <pc:chgData name="Susan Page" userId="885c4b2e-5660-4364-975f-f9f8f7b2397c" providerId="ADAL" clId="{9AE5199E-352B-459F-B416-923DBB265BA9}" dt="2025-07-16T07:01:18.383" v="853" actId="20577"/>
        <pc:sldMkLst>
          <pc:docMk/>
          <pc:sldMk cId="876759825" sldId="325"/>
        </pc:sldMkLst>
      </pc:sldChg>
      <pc:sldChg chg="modNotesTx">
        <pc:chgData name="Susan Page" userId="885c4b2e-5660-4364-975f-f9f8f7b2397c" providerId="ADAL" clId="{9AE5199E-352B-459F-B416-923DBB265BA9}" dt="2025-07-16T22:29:42.333" v="1514" actId="20577"/>
        <pc:sldMkLst>
          <pc:docMk/>
          <pc:sldMk cId="728520083" sldId="326"/>
        </pc:sldMkLst>
      </pc:sldChg>
      <pc:sldChg chg="addSp modSp mod modNotesTx">
        <pc:chgData name="Susan Page" userId="885c4b2e-5660-4364-975f-f9f8f7b2397c" providerId="ADAL" clId="{9AE5199E-352B-459F-B416-923DBB265BA9}" dt="2025-07-16T06:52:47.935" v="767" actId="20577"/>
        <pc:sldMkLst>
          <pc:docMk/>
          <pc:sldMk cId="2144395950" sldId="327"/>
        </pc:sldMkLst>
        <pc:spChg chg="mod">
          <ac:chgData name="Susan Page" userId="885c4b2e-5660-4364-975f-f9f8f7b2397c" providerId="ADAL" clId="{9AE5199E-352B-459F-B416-923DBB265BA9}" dt="2025-07-16T06:42:36.318" v="405" actId="1076"/>
          <ac:spMkLst>
            <pc:docMk/>
            <pc:sldMk cId="2144395950" sldId="327"/>
            <ac:spMk id="5" creationId="{C97290CE-41DF-4780-BC42-3AABD5D32804}"/>
          </ac:spMkLst>
        </pc:spChg>
        <pc:spChg chg="mod">
          <ac:chgData name="Susan Page" userId="885c4b2e-5660-4364-975f-f9f8f7b2397c" providerId="ADAL" clId="{9AE5199E-352B-459F-B416-923DBB265BA9}" dt="2025-07-16T06:41:57.957" v="398" actId="1076"/>
          <ac:spMkLst>
            <pc:docMk/>
            <pc:sldMk cId="2144395950" sldId="327"/>
            <ac:spMk id="6" creationId="{8C254DC4-7FEA-488A-B1AE-429CAFDDAE36}"/>
          </ac:spMkLst>
        </pc:spChg>
        <pc:spChg chg="mod">
          <ac:chgData name="Susan Page" userId="885c4b2e-5660-4364-975f-f9f8f7b2397c" providerId="ADAL" clId="{9AE5199E-352B-459F-B416-923DBB265BA9}" dt="2025-07-16T06:41:46.583" v="394" actId="1076"/>
          <ac:spMkLst>
            <pc:docMk/>
            <pc:sldMk cId="2144395950" sldId="327"/>
            <ac:spMk id="7" creationId="{18C7F7B7-657D-4324-8D01-BAB772F80F7D}"/>
          </ac:spMkLst>
        </pc:spChg>
        <pc:picChg chg="add mod">
          <ac:chgData name="Susan Page" userId="885c4b2e-5660-4364-975f-f9f8f7b2397c" providerId="ADAL" clId="{9AE5199E-352B-459F-B416-923DBB265BA9}" dt="2025-07-16T06:42:39.658" v="406" actId="1076"/>
          <ac:picMkLst>
            <pc:docMk/>
            <pc:sldMk cId="2144395950" sldId="327"/>
            <ac:picMk id="4" creationId="{922D2781-C5C9-102C-5011-2E730C0471A3}"/>
          </ac:picMkLst>
        </pc:picChg>
        <pc:picChg chg="add mod">
          <ac:chgData name="Susan Page" userId="885c4b2e-5660-4364-975f-f9f8f7b2397c" providerId="ADAL" clId="{9AE5199E-352B-459F-B416-923DBB265BA9}" dt="2025-07-16T06:42:42.636" v="407" actId="1076"/>
          <ac:picMkLst>
            <pc:docMk/>
            <pc:sldMk cId="2144395950" sldId="327"/>
            <ac:picMk id="8" creationId="{B4659ECF-0303-825A-0F6A-F59761C8D44F}"/>
          </ac:picMkLst>
        </pc:picChg>
      </pc:sldChg>
      <pc:sldChg chg="ord modNotesTx">
        <pc:chgData name="Susan Page" userId="885c4b2e-5660-4364-975f-f9f8f7b2397c" providerId="ADAL" clId="{9AE5199E-352B-459F-B416-923DBB265BA9}" dt="2025-07-16T22:31:39.190" v="1515"/>
        <pc:sldMkLst>
          <pc:docMk/>
          <pc:sldMk cId="2710921204" sldId="329"/>
        </pc:sldMkLst>
      </pc:sldChg>
      <pc:sldChg chg="modNotesTx">
        <pc:chgData name="Susan Page" userId="885c4b2e-5660-4364-975f-f9f8f7b2397c" providerId="ADAL" clId="{9AE5199E-352B-459F-B416-923DBB265BA9}" dt="2025-07-16T22:15:15.114" v="1068" actId="20577"/>
        <pc:sldMkLst>
          <pc:docMk/>
          <pc:sldMk cId="3488642914" sldId="330"/>
        </pc:sldMkLst>
      </pc:sldChg>
      <pc:sldChg chg="del">
        <pc:chgData name="Susan Page" userId="885c4b2e-5660-4364-975f-f9f8f7b2397c" providerId="ADAL" clId="{9AE5199E-352B-459F-B416-923DBB265BA9}" dt="2025-07-16T06:36:07.447" v="294" actId="2696"/>
        <pc:sldMkLst>
          <pc:docMk/>
          <pc:sldMk cId="2381795498" sldId="331"/>
        </pc:sldMkLst>
      </pc:sldChg>
      <pc:sldChg chg="del">
        <pc:chgData name="Susan Page" userId="885c4b2e-5660-4364-975f-f9f8f7b2397c" providerId="ADAL" clId="{9AE5199E-352B-459F-B416-923DBB265BA9}" dt="2025-07-16T06:37:30.716" v="344" actId="2696"/>
        <pc:sldMkLst>
          <pc:docMk/>
          <pc:sldMk cId="3837315867" sldId="332"/>
        </pc:sldMkLst>
      </pc:sldChg>
      <pc:sldChg chg="del">
        <pc:chgData name="Susan Page" userId="885c4b2e-5660-4364-975f-f9f8f7b2397c" providerId="ADAL" clId="{9AE5199E-352B-459F-B416-923DBB265BA9}" dt="2025-07-16T06:35:26.110" v="293" actId="47"/>
        <pc:sldMkLst>
          <pc:docMk/>
          <pc:sldMk cId="423058322" sldId="333"/>
        </pc:sldMkLst>
      </pc:sldChg>
      <pc:sldChg chg="addSp delSp modSp new mod setBg modNotesTx">
        <pc:chgData name="Susan Page" userId="885c4b2e-5660-4364-975f-f9f8f7b2397c" providerId="ADAL" clId="{9AE5199E-352B-459F-B416-923DBB265BA9}" dt="2025-07-16T06:29:00.464" v="243" actId="20577"/>
        <pc:sldMkLst>
          <pc:docMk/>
          <pc:sldMk cId="3258628499" sldId="335"/>
        </pc:sldMkLst>
        <pc:spChg chg="mod">
          <ac:chgData name="Susan Page" userId="885c4b2e-5660-4364-975f-f9f8f7b2397c" providerId="ADAL" clId="{9AE5199E-352B-459F-B416-923DBB265BA9}" dt="2025-07-16T06:28:03.119" v="149" actId="26606"/>
          <ac:spMkLst>
            <pc:docMk/>
            <pc:sldMk cId="3258628499" sldId="335"/>
            <ac:spMk id="2" creationId="{CE0D7D13-001C-7C97-6315-73777DFEC3D4}"/>
          </ac:spMkLst>
        </pc:spChg>
        <pc:spChg chg="add del">
          <ac:chgData name="Susan Page" userId="885c4b2e-5660-4364-975f-f9f8f7b2397c" providerId="ADAL" clId="{9AE5199E-352B-459F-B416-923DBB265BA9}" dt="2025-07-16T06:28:03.119" v="149" actId="26606"/>
          <ac:spMkLst>
            <pc:docMk/>
            <pc:sldMk cId="3258628499" sldId="335"/>
            <ac:spMk id="8" creationId="{D4771268-CB57-404A-9271-370EB28F6090}"/>
          </ac:spMkLst>
        </pc:spChg>
        <pc:spChg chg="add del">
          <ac:chgData name="Susan Page" userId="885c4b2e-5660-4364-975f-f9f8f7b2397c" providerId="ADAL" clId="{9AE5199E-352B-459F-B416-923DBB265BA9}" dt="2025-07-16T06:28:03.119" v="149" actId="26606"/>
          <ac:spMkLst>
            <pc:docMk/>
            <pc:sldMk cId="3258628499" sldId="335"/>
            <ac:spMk id="13" creationId="{1A9F7B4E-B03D-4F64-BE33-00D074458D45}"/>
          </ac:spMkLst>
        </pc:spChg>
        <pc:spChg chg="add del">
          <ac:chgData name="Susan Page" userId="885c4b2e-5660-4364-975f-f9f8f7b2397c" providerId="ADAL" clId="{9AE5199E-352B-459F-B416-923DBB265BA9}" dt="2025-07-16T06:28:03.119" v="149" actId="26606"/>
          <ac:spMkLst>
            <pc:docMk/>
            <pc:sldMk cId="3258628499" sldId="335"/>
            <ac:spMk id="15" creationId="{7E2BE7F7-CA89-4002-ACCE-A478AEA24F5E}"/>
          </ac:spMkLst>
        </pc:spChg>
        <pc:graphicFrameChg chg="add mod modGraphic">
          <ac:chgData name="Susan Page" userId="885c4b2e-5660-4364-975f-f9f8f7b2397c" providerId="ADAL" clId="{9AE5199E-352B-459F-B416-923DBB265BA9}" dt="2025-07-16T06:28:03.119" v="149" actId="26606"/>
          <ac:graphicFrameMkLst>
            <pc:docMk/>
            <pc:sldMk cId="3258628499" sldId="335"/>
            <ac:graphicFrameMk id="3" creationId="{D94612DC-8D9B-09C2-B4B7-36B6BA69E8A6}"/>
          </ac:graphicFrameMkLst>
        </pc:graphicFrameChg>
      </pc:sldChg>
      <pc:sldChg chg="addSp modSp add mod ord setBg">
        <pc:chgData name="Susan Page" userId="885c4b2e-5660-4364-975f-f9f8f7b2397c" providerId="ADAL" clId="{9AE5199E-352B-459F-B416-923DBB265BA9}" dt="2025-07-16T22:17:21.903" v="1070"/>
        <pc:sldMkLst>
          <pc:docMk/>
          <pc:sldMk cId="1017000595" sldId="336"/>
        </pc:sldMkLst>
        <pc:spChg chg="add mod">
          <ac:chgData name="Susan Page" userId="885c4b2e-5660-4364-975f-f9f8f7b2397c" providerId="ADAL" clId="{9AE5199E-352B-459F-B416-923DBB265BA9}" dt="2025-07-16T06:35:12.859" v="257"/>
          <ac:spMkLst>
            <pc:docMk/>
            <pc:sldMk cId="1017000595" sldId="336"/>
            <ac:spMk id="4" creationId="{7419AE5F-ACF4-0C82-385A-8244449BA7C1}"/>
          </ac:spMkLst>
        </pc:spChg>
        <pc:spChg chg="add mod">
          <ac:chgData name="Susan Page" userId="885c4b2e-5660-4364-975f-f9f8f7b2397c" providerId="ADAL" clId="{9AE5199E-352B-459F-B416-923DBB265BA9}" dt="2025-07-16T06:35:12.987" v="291" actId="27636"/>
          <ac:spMkLst>
            <pc:docMk/>
            <pc:sldMk cId="1017000595" sldId="336"/>
            <ac:spMk id="5" creationId="{29CFBD2F-4163-8C62-AD57-E52CF0B68D07}"/>
          </ac:spMkLst>
        </pc:spChg>
        <pc:spChg chg="add mod">
          <ac:chgData name="Susan Page" userId="885c4b2e-5660-4364-975f-f9f8f7b2397c" providerId="ADAL" clId="{9AE5199E-352B-459F-B416-923DBB265BA9}" dt="2025-07-16T06:35:12.992" v="292" actId="27636"/>
          <ac:spMkLst>
            <pc:docMk/>
            <pc:sldMk cId="1017000595" sldId="336"/>
            <ac:spMk id="8" creationId="{7D77F530-4E61-3274-5282-C1878A0FC753}"/>
          </ac:spMkLst>
        </pc:spChg>
        <pc:picChg chg="add mod">
          <ac:chgData name="Susan Page" userId="885c4b2e-5660-4364-975f-f9f8f7b2397c" providerId="ADAL" clId="{9AE5199E-352B-459F-B416-923DBB265BA9}" dt="2025-07-16T06:35:12.851" v="249"/>
          <ac:picMkLst>
            <pc:docMk/>
            <pc:sldMk cId="1017000595" sldId="336"/>
            <ac:picMk id="3" creationId="{53FC6D71-BD03-D9D0-E13B-E80D3F0EF707}"/>
          </ac:picMkLst>
        </pc:picChg>
        <pc:picChg chg="add mod">
          <ac:chgData name="Susan Page" userId="885c4b2e-5660-4364-975f-f9f8f7b2397c" providerId="ADAL" clId="{9AE5199E-352B-459F-B416-923DBB265BA9}" dt="2025-07-16T06:35:12.904" v="272"/>
          <ac:picMkLst>
            <pc:docMk/>
            <pc:sldMk cId="1017000595" sldId="336"/>
            <ac:picMk id="7" creationId="{64D9A570-597F-A67A-347B-52175B6582EF}"/>
          </ac:picMkLst>
        </pc:picChg>
        <pc:picChg chg="add mod">
          <ac:chgData name="Susan Page" userId="885c4b2e-5660-4364-975f-f9f8f7b2397c" providerId="ADAL" clId="{9AE5199E-352B-459F-B416-923DBB265BA9}" dt="2025-07-16T06:35:12.937" v="290"/>
          <ac:picMkLst>
            <pc:docMk/>
            <pc:sldMk cId="1017000595" sldId="336"/>
            <ac:picMk id="10" creationId="{DF3775ED-ABFD-60DC-5883-2DC7397C29F4}"/>
          </ac:picMkLst>
        </pc:picChg>
      </pc:sldChg>
      <pc:sldChg chg="addSp modSp add mod setBg">
        <pc:chgData name="Susan Page" userId="885c4b2e-5660-4364-975f-f9f8f7b2397c" providerId="ADAL" clId="{9AE5199E-352B-459F-B416-923DBB265BA9}" dt="2025-07-16T06:37:14.012" v="343" actId="27636"/>
        <pc:sldMkLst>
          <pc:docMk/>
          <pc:sldMk cId="2796049475" sldId="337"/>
        </pc:sldMkLst>
        <pc:spChg chg="add mod">
          <ac:chgData name="Susan Page" userId="885c4b2e-5660-4364-975f-f9f8f7b2397c" providerId="ADAL" clId="{9AE5199E-352B-459F-B416-923DBB265BA9}" dt="2025-07-16T06:37:13.917" v="308"/>
          <ac:spMkLst>
            <pc:docMk/>
            <pc:sldMk cId="2796049475" sldId="337"/>
            <ac:spMk id="4" creationId="{92B0812C-AFBF-781D-0A27-1E905F2BB81A}"/>
          </ac:spMkLst>
        </pc:spChg>
        <pc:spChg chg="add mod">
          <ac:chgData name="Susan Page" userId="885c4b2e-5660-4364-975f-f9f8f7b2397c" providerId="ADAL" clId="{9AE5199E-352B-459F-B416-923DBB265BA9}" dt="2025-07-16T06:37:14.012" v="343" actId="27636"/>
          <ac:spMkLst>
            <pc:docMk/>
            <pc:sldMk cId="2796049475" sldId="337"/>
            <ac:spMk id="5" creationId="{C8B4B96E-62CF-40FC-4C34-D8BBE2635F4B}"/>
          </ac:spMkLst>
        </pc:spChg>
        <pc:spChg chg="add mod">
          <ac:chgData name="Susan Page" userId="885c4b2e-5660-4364-975f-f9f8f7b2397c" providerId="ADAL" clId="{9AE5199E-352B-459F-B416-923DBB265BA9}" dt="2025-07-16T06:37:14.011" v="342" actId="27636"/>
          <ac:spMkLst>
            <pc:docMk/>
            <pc:sldMk cId="2796049475" sldId="337"/>
            <ac:spMk id="8" creationId="{3248F767-DEB8-B791-7C30-59249E85E762}"/>
          </ac:spMkLst>
        </pc:spChg>
        <pc:picChg chg="add mod">
          <ac:chgData name="Susan Page" userId="885c4b2e-5660-4364-975f-f9f8f7b2397c" providerId="ADAL" clId="{9AE5199E-352B-459F-B416-923DBB265BA9}" dt="2025-07-16T06:37:13.914" v="300"/>
          <ac:picMkLst>
            <pc:docMk/>
            <pc:sldMk cId="2796049475" sldId="337"/>
            <ac:picMk id="3" creationId="{C36F798B-6CA6-8153-8244-0788895771A3}"/>
          </ac:picMkLst>
        </pc:picChg>
        <pc:picChg chg="add mod">
          <ac:chgData name="Susan Page" userId="885c4b2e-5660-4364-975f-f9f8f7b2397c" providerId="ADAL" clId="{9AE5199E-352B-459F-B416-923DBB265BA9}" dt="2025-07-16T06:37:13.943" v="323"/>
          <ac:picMkLst>
            <pc:docMk/>
            <pc:sldMk cId="2796049475" sldId="337"/>
            <ac:picMk id="7" creationId="{EDE7A38B-9136-EFFD-A9CD-D213504B452A}"/>
          </ac:picMkLst>
        </pc:picChg>
        <pc:picChg chg="add mod">
          <ac:chgData name="Susan Page" userId="885c4b2e-5660-4364-975f-f9f8f7b2397c" providerId="ADAL" clId="{9AE5199E-352B-459F-B416-923DBB265BA9}" dt="2025-07-16T06:37:13.974" v="341"/>
          <ac:picMkLst>
            <pc:docMk/>
            <pc:sldMk cId="2796049475" sldId="337"/>
            <ac:picMk id="10" creationId="{BCAA6EAA-BCB2-26C4-8F37-F5CCD9B5EA87}"/>
          </ac:picMkLst>
        </pc:picChg>
      </pc:sldChg>
      <pc:sldChg chg="addSp modSp add del mod setBg">
        <pc:chgData name="Susan Page" userId="885c4b2e-5660-4364-975f-f9f8f7b2397c" providerId="ADAL" clId="{9AE5199E-352B-459F-B416-923DBB265BA9}" dt="2025-07-16T22:27:36.090" v="1247" actId="47"/>
        <pc:sldMkLst>
          <pc:docMk/>
          <pc:sldMk cId="1603630757" sldId="338"/>
        </pc:sldMkLst>
        <pc:spChg chg="add mod">
          <ac:chgData name="Susan Page" userId="885c4b2e-5660-4364-975f-f9f8f7b2397c" providerId="ADAL" clId="{9AE5199E-352B-459F-B416-923DBB265BA9}" dt="2025-07-16T06:40:41.057" v="358"/>
          <ac:spMkLst>
            <pc:docMk/>
            <pc:sldMk cId="1603630757" sldId="338"/>
            <ac:spMk id="4" creationId="{93A53A6A-1EC8-3E69-465C-6B869C8F62B9}"/>
          </ac:spMkLst>
        </pc:spChg>
        <pc:spChg chg="add mod">
          <ac:chgData name="Susan Page" userId="885c4b2e-5660-4364-975f-f9f8f7b2397c" providerId="ADAL" clId="{9AE5199E-352B-459F-B416-923DBB265BA9}" dt="2025-07-16T06:40:41.150" v="393" actId="27636"/>
          <ac:spMkLst>
            <pc:docMk/>
            <pc:sldMk cId="1603630757" sldId="338"/>
            <ac:spMk id="5" creationId="{FE104A55-3640-67A0-F293-430224813F21}"/>
          </ac:spMkLst>
        </pc:spChg>
        <pc:spChg chg="add mod">
          <ac:chgData name="Susan Page" userId="885c4b2e-5660-4364-975f-f9f8f7b2397c" providerId="ADAL" clId="{9AE5199E-352B-459F-B416-923DBB265BA9}" dt="2025-07-16T06:40:41.149" v="392" actId="27636"/>
          <ac:spMkLst>
            <pc:docMk/>
            <pc:sldMk cId="1603630757" sldId="338"/>
            <ac:spMk id="8" creationId="{7E9486BF-8FF6-2949-F53C-73E1CBE44FAE}"/>
          </ac:spMkLst>
        </pc:spChg>
        <pc:picChg chg="add mod">
          <ac:chgData name="Susan Page" userId="885c4b2e-5660-4364-975f-f9f8f7b2397c" providerId="ADAL" clId="{9AE5199E-352B-459F-B416-923DBB265BA9}" dt="2025-07-16T06:40:41.053" v="350"/>
          <ac:picMkLst>
            <pc:docMk/>
            <pc:sldMk cId="1603630757" sldId="338"/>
            <ac:picMk id="3" creationId="{CCDB1247-D64A-E865-6EE9-EE0463CA7495}"/>
          </ac:picMkLst>
        </pc:picChg>
        <pc:picChg chg="add mod">
          <ac:chgData name="Susan Page" userId="885c4b2e-5660-4364-975f-f9f8f7b2397c" providerId="ADAL" clId="{9AE5199E-352B-459F-B416-923DBB265BA9}" dt="2025-07-16T06:40:41.083" v="373"/>
          <ac:picMkLst>
            <pc:docMk/>
            <pc:sldMk cId="1603630757" sldId="338"/>
            <ac:picMk id="7" creationId="{31679EED-B974-0191-5562-7117FDD1C093}"/>
          </ac:picMkLst>
        </pc:picChg>
        <pc:picChg chg="add mod">
          <ac:chgData name="Susan Page" userId="885c4b2e-5660-4364-975f-f9f8f7b2397c" providerId="ADAL" clId="{9AE5199E-352B-459F-B416-923DBB265BA9}" dt="2025-07-16T06:40:41.110" v="391"/>
          <ac:picMkLst>
            <pc:docMk/>
            <pc:sldMk cId="1603630757" sldId="338"/>
            <ac:picMk id="10" creationId="{8A646A1A-03C1-9472-819E-6921CC3B1D8B}"/>
          </ac:picMkLst>
        </pc:picChg>
      </pc:sldChg>
      <pc:sldChg chg="addSp delSp modSp mod modNotesTx">
        <pc:chgData name="Susan Page" userId="885c4b2e-5660-4364-975f-f9f8f7b2397c" providerId="ADAL" clId="{9AE5199E-352B-459F-B416-923DBB265BA9}" dt="2025-07-16T22:33:08.313" v="1573" actId="20577"/>
        <pc:sldMkLst>
          <pc:docMk/>
          <pc:sldMk cId="37358168" sldId="339"/>
        </pc:sldMkLst>
        <pc:spChg chg="del">
          <ac:chgData name="Susan Page" userId="885c4b2e-5660-4364-975f-f9f8f7b2397c" providerId="ADAL" clId="{9AE5199E-352B-459F-B416-923DBB265BA9}" dt="2025-07-16T22:26:52.080" v="1240" actId="478"/>
          <ac:spMkLst>
            <pc:docMk/>
            <pc:sldMk cId="37358168" sldId="339"/>
            <ac:spMk id="4" creationId="{81C7F8ED-0B5D-B1C0-4D8F-69163D3100D8}"/>
          </ac:spMkLst>
        </pc:spChg>
        <pc:spChg chg="add mod">
          <ac:chgData name="Susan Page" userId="885c4b2e-5660-4364-975f-f9f8f7b2397c" providerId="ADAL" clId="{9AE5199E-352B-459F-B416-923DBB265BA9}" dt="2025-07-16T22:27:24.280" v="1245" actId="1076"/>
          <ac:spMkLst>
            <pc:docMk/>
            <pc:sldMk cId="37358168" sldId="339"/>
            <ac:spMk id="7" creationId="{76A1C789-3897-C8AA-080F-8CA14A4F7681}"/>
          </ac:spMkLst>
        </pc:spChg>
        <pc:spChg chg="del">
          <ac:chgData name="Susan Page" userId="885c4b2e-5660-4364-975f-f9f8f7b2397c" providerId="ADAL" clId="{9AE5199E-352B-459F-B416-923DBB265BA9}" dt="2025-07-16T22:26:57.998" v="1242" actId="21"/>
          <ac:spMkLst>
            <pc:docMk/>
            <pc:sldMk cId="37358168" sldId="339"/>
            <ac:spMk id="16" creationId="{F69E51FB-2B47-4492-B4A8-A2059AF2309E}"/>
          </ac:spMkLst>
        </pc:spChg>
        <pc:picChg chg="del">
          <ac:chgData name="Susan Page" userId="885c4b2e-5660-4364-975f-f9f8f7b2397c" providerId="ADAL" clId="{9AE5199E-352B-459F-B416-923DBB265BA9}" dt="2025-07-16T22:26:54.927" v="1241" actId="21"/>
          <ac:picMkLst>
            <pc:docMk/>
            <pc:sldMk cId="37358168" sldId="339"/>
            <ac:picMk id="5" creationId="{6C835EE2-481D-43B7-B0E9-D17FF4E1F693}"/>
          </ac:picMkLst>
        </pc:picChg>
      </pc:sldChg>
    </pc:docChg>
  </pc:docChgLst>
  <pc:docChgLst>
    <pc:chgData name="Susan Page" userId="885c4b2e-5660-4364-975f-f9f8f7b2397c" providerId="ADAL" clId="{329D088D-8F34-4708-9AA8-A2ACC8C34F4C}"/>
    <pc:docChg chg="undo custSel addSld delSld modSld sldOrd delMainMaster">
      <pc:chgData name="Susan Page" userId="885c4b2e-5660-4364-975f-f9f8f7b2397c" providerId="ADAL" clId="{329D088D-8F34-4708-9AA8-A2ACC8C34F4C}" dt="2022-09-12T00:07:16.436" v="1292"/>
      <pc:docMkLst>
        <pc:docMk/>
      </pc:docMkLst>
      <pc:sldChg chg="del ord">
        <pc:chgData name="Susan Page" userId="885c4b2e-5660-4364-975f-f9f8f7b2397c" providerId="ADAL" clId="{329D088D-8F34-4708-9AA8-A2ACC8C34F4C}" dt="2022-09-11T22:56:16.399" v="408" actId="2696"/>
        <pc:sldMkLst>
          <pc:docMk/>
          <pc:sldMk cId="2049109594" sldId="257"/>
        </pc:sldMkLst>
      </pc:sldChg>
      <pc:sldChg chg="del">
        <pc:chgData name="Susan Page" userId="885c4b2e-5660-4364-975f-f9f8f7b2397c" providerId="ADAL" clId="{329D088D-8F34-4708-9AA8-A2ACC8C34F4C}" dt="2022-09-11T22:57:06.894" v="413" actId="2696"/>
        <pc:sldMkLst>
          <pc:docMk/>
          <pc:sldMk cId="3794480891" sldId="260"/>
        </pc:sldMkLst>
      </pc:sldChg>
      <pc:sldChg chg="del">
        <pc:chgData name="Susan Page" userId="885c4b2e-5660-4364-975f-f9f8f7b2397c" providerId="ADAL" clId="{329D088D-8F34-4708-9AA8-A2ACC8C34F4C}" dt="2022-09-11T22:56:49.427" v="409" actId="47"/>
        <pc:sldMkLst>
          <pc:docMk/>
          <pc:sldMk cId="604892183" sldId="261"/>
        </pc:sldMkLst>
      </pc:sldChg>
      <pc:sldChg chg="addSp delSp modSp del mod ord">
        <pc:chgData name="Susan Page" userId="885c4b2e-5660-4364-975f-f9f8f7b2397c" providerId="ADAL" clId="{329D088D-8F34-4708-9AA8-A2ACC8C34F4C}" dt="2022-09-11T22:43:02.306" v="332" actId="2696"/>
        <pc:sldMkLst>
          <pc:docMk/>
          <pc:sldMk cId="4257764271" sldId="265"/>
        </pc:sldMkLst>
        <pc:spChg chg="del">
          <ac:chgData name="Susan Page" userId="885c4b2e-5660-4364-975f-f9f8f7b2397c" providerId="ADAL" clId="{329D088D-8F34-4708-9AA8-A2ACC8C34F4C}" dt="2022-09-11T22:21:52.477" v="6" actId="21"/>
          <ac:spMkLst>
            <pc:docMk/>
            <pc:sldMk cId="4257764271" sldId="265"/>
            <ac:spMk id="5" creationId="{855C86EE-CD7B-47B6-A4A3-7ABAE9616235}"/>
          </ac:spMkLst>
        </pc:spChg>
        <pc:picChg chg="add mod">
          <ac:chgData name="Susan Page" userId="885c4b2e-5660-4364-975f-f9f8f7b2397c" providerId="ADAL" clId="{329D088D-8F34-4708-9AA8-A2ACC8C34F4C}" dt="2022-09-11T22:32:52.793" v="91" actId="1076"/>
          <ac:picMkLst>
            <pc:docMk/>
            <pc:sldMk cId="4257764271" sldId="265"/>
            <ac:picMk id="6" creationId="{BB2FF2DA-77D2-4986-8310-A1CB2EF5B40E}"/>
          </ac:picMkLst>
        </pc:picChg>
        <pc:picChg chg="add mod">
          <ac:chgData name="Susan Page" userId="885c4b2e-5660-4364-975f-f9f8f7b2397c" providerId="ADAL" clId="{329D088D-8F34-4708-9AA8-A2ACC8C34F4C}" dt="2022-09-11T22:33:38.857" v="162" actId="1076"/>
          <ac:picMkLst>
            <pc:docMk/>
            <pc:sldMk cId="4257764271" sldId="265"/>
            <ac:picMk id="8" creationId="{646F5C4D-261C-41B4-834B-C1BFBC0D82A6}"/>
          </ac:picMkLst>
        </pc:picChg>
      </pc:sldChg>
      <pc:sldChg chg="del">
        <pc:chgData name="Susan Page" userId="885c4b2e-5660-4364-975f-f9f8f7b2397c" providerId="ADAL" clId="{329D088D-8F34-4708-9AA8-A2ACC8C34F4C}" dt="2022-09-11T22:56:52.424" v="410" actId="2696"/>
        <pc:sldMkLst>
          <pc:docMk/>
          <pc:sldMk cId="354367038" sldId="266"/>
        </pc:sldMkLst>
      </pc:sldChg>
      <pc:sldChg chg="addSp delSp modSp mod ord modAnim">
        <pc:chgData name="Susan Page" userId="885c4b2e-5660-4364-975f-f9f8f7b2397c" providerId="ADAL" clId="{329D088D-8F34-4708-9AA8-A2ACC8C34F4C}" dt="2022-09-11T23:55:09.901" v="1124"/>
        <pc:sldMkLst>
          <pc:docMk/>
          <pc:sldMk cId="1724306774" sldId="267"/>
        </pc:sldMkLst>
        <pc:spChg chg="add del mod">
          <ac:chgData name="Susan Page" userId="885c4b2e-5660-4364-975f-f9f8f7b2397c" providerId="ADAL" clId="{329D088D-8F34-4708-9AA8-A2ACC8C34F4C}" dt="2022-09-11T23:07:14.702" v="455" actId="21"/>
          <ac:spMkLst>
            <pc:docMk/>
            <pc:sldMk cId="1724306774" sldId="267"/>
            <ac:spMk id="4" creationId="{1045B456-EED1-47EC-8D65-D76835AD929A}"/>
          </ac:spMkLst>
        </pc:spChg>
        <pc:spChg chg="add del mod">
          <ac:chgData name="Susan Page" userId="885c4b2e-5660-4364-975f-f9f8f7b2397c" providerId="ADAL" clId="{329D088D-8F34-4708-9AA8-A2ACC8C34F4C}" dt="2022-09-11T23:07:18.590" v="456" actId="21"/>
          <ac:spMkLst>
            <pc:docMk/>
            <pc:sldMk cId="1724306774" sldId="267"/>
            <ac:spMk id="5" creationId="{849821C4-92DC-4432-B566-46A6F53D5684}"/>
          </ac:spMkLst>
        </pc:spChg>
        <pc:spChg chg="add del mod">
          <ac:chgData name="Susan Page" userId="885c4b2e-5660-4364-975f-f9f8f7b2397c" providerId="ADAL" clId="{329D088D-8F34-4708-9AA8-A2ACC8C34F4C}" dt="2022-09-11T23:07:11.777" v="454" actId="21"/>
          <ac:spMkLst>
            <pc:docMk/>
            <pc:sldMk cId="1724306774" sldId="267"/>
            <ac:spMk id="6" creationId="{A862E46A-D536-458E-9320-81A66B2B2D96}"/>
          </ac:spMkLst>
        </pc:spChg>
        <pc:spChg chg="add mod">
          <ac:chgData name="Susan Page" userId="885c4b2e-5660-4364-975f-f9f8f7b2397c" providerId="ADAL" clId="{329D088D-8F34-4708-9AA8-A2ACC8C34F4C}" dt="2022-09-11T23:48:35.997" v="1054" actId="1076"/>
          <ac:spMkLst>
            <pc:docMk/>
            <pc:sldMk cId="1724306774" sldId="267"/>
            <ac:spMk id="7" creationId="{A1BE058C-9F72-4E0C-8232-13EC7A6AE748}"/>
          </ac:spMkLst>
        </pc:spChg>
        <pc:spChg chg="add mod">
          <ac:chgData name="Susan Page" userId="885c4b2e-5660-4364-975f-f9f8f7b2397c" providerId="ADAL" clId="{329D088D-8F34-4708-9AA8-A2ACC8C34F4C}" dt="2022-09-11T23:48:39.005" v="1055" actId="1076"/>
          <ac:spMkLst>
            <pc:docMk/>
            <pc:sldMk cId="1724306774" sldId="267"/>
            <ac:spMk id="8" creationId="{960C2CC0-8B1B-46FA-B753-CF443453B7F7}"/>
          </ac:spMkLst>
        </pc:spChg>
        <pc:spChg chg="add mod">
          <ac:chgData name="Susan Page" userId="885c4b2e-5660-4364-975f-f9f8f7b2397c" providerId="ADAL" clId="{329D088D-8F34-4708-9AA8-A2ACC8C34F4C}" dt="2022-09-11T23:54:45.455" v="1122" actId="20577"/>
          <ac:spMkLst>
            <pc:docMk/>
            <pc:sldMk cId="1724306774" sldId="267"/>
            <ac:spMk id="9" creationId="{68D474C6-A0CA-4532-998A-6CC2C45FBC7D}"/>
          </ac:spMkLst>
        </pc:spChg>
      </pc:sldChg>
      <pc:sldChg chg="delSp del mod ord">
        <pc:chgData name="Susan Page" userId="885c4b2e-5660-4364-975f-f9f8f7b2397c" providerId="ADAL" clId="{329D088D-8F34-4708-9AA8-A2ACC8C34F4C}" dt="2022-09-11T23:07:02.974" v="453" actId="2696"/>
        <pc:sldMkLst>
          <pc:docMk/>
          <pc:sldMk cId="1335953378" sldId="283"/>
        </pc:sldMkLst>
        <pc:spChg chg="del">
          <ac:chgData name="Susan Page" userId="885c4b2e-5660-4364-975f-f9f8f7b2397c" providerId="ADAL" clId="{329D088D-8F34-4708-9AA8-A2ACC8C34F4C}" dt="2022-09-11T22:21:36.302" v="3" actId="21"/>
          <ac:spMkLst>
            <pc:docMk/>
            <pc:sldMk cId="1335953378" sldId="283"/>
            <ac:spMk id="6" creationId="{00000000-0000-0000-0000-000000000000}"/>
          </ac:spMkLst>
        </pc:spChg>
      </pc:sldChg>
      <pc:sldChg chg="addSp delSp modSp mod addAnim delAnim">
        <pc:chgData name="Susan Page" userId="885c4b2e-5660-4364-975f-f9f8f7b2397c" providerId="ADAL" clId="{329D088D-8F34-4708-9AA8-A2ACC8C34F4C}" dt="2022-09-12T00:06:56.099" v="1290" actId="1076"/>
        <pc:sldMkLst>
          <pc:docMk/>
          <pc:sldMk cId="699585319" sldId="298"/>
        </pc:sldMkLst>
        <pc:spChg chg="add mod">
          <ac:chgData name="Susan Page" userId="885c4b2e-5660-4364-975f-f9f8f7b2397c" providerId="ADAL" clId="{329D088D-8F34-4708-9AA8-A2ACC8C34F4C}" dt="2022-09-12T00:04:49.077" v="1225" actId="1076"/>
          <ac:spMkLst>
            <pc:docMk/>
            <pc:sldMk cId="699585319" sldId="298"/>
            <ac:spMk id="2" creationId="{F7673E14-4880-4E29-9E6C-0878936070AA}"/>
          </ac:spMkLst>
        </pc:spChg>
        <pc:spChg chg="mod">
          <ac:chgData name="Susan Page" userId="885c4b2e-5660-4364-975f-f9f8f7b2397c" providerId="ADAL" clId="{329D088D-8F34-4708-9AA8-A2ACC8C34F4C}" dt="2022-09-12T00:05:51.917" v="1278" actId="14100"/>
          <ac:spMkLst>
            <pc:docMk/>
            <pc:sldMk cId="699585319" sldId="298"/>
            <ac:spMk id="7" creationId="{00000000-0000-0000-0000-000000000000}"/>
          </ac:spMkLst>
        </pc:spChg>
        <pc:picChg chg="add del mod">
          <ac:chgData name="Susan Page" userId="885c4b2e-5660-4364-975f-f9f8f7b2397c" providerId="ADAL" clId="{329D088D-8F34-4708-9AA8-A2ACC8C34F4C}" dt="2022-09-12T00:04:11.177" v="1180" actId="21"/>
          <ac:picMkLst>
            <pc:docMk/>
            <pc:sldMk cId="699585319" sldId="298"/>
            <ac:picMk id="4" creationId="{00000000-0000-0000-0000-000000000000}"/>
          </ac:picMkLst>
        </pc:picChg>
        <pc:picChg chg="mod">
          <ac:chgData name="Susan Page" userId="885c4b2e-5660-4364-975f-f9f8f7b2397c" providerId="ADAL" clId="{329D088D-8F34-4708-9AA8-A2ACC8C34F4C}" dt="2022-09-12T00:06:22.253" v="1283" actId="1076"/>
          <ac:picMkLst>
            <pc:docMk/>
            <pc:sldMk cId="699585319" sldId="298"/>
            <ac:picMk id="5" creationId="{00000000-0000-0000-0000-000000000000}"/>
          </ac:picMkLst>
        </pc:picChg>
        <pc:picChg chg="add del mod">
          <ac:chgData name="Susan Page" userId="885c4b2e-5660-4364-975f-f9f8f7b2397c" providerId="ADAL" clId="{329D088D-8F34-4708-9AA8-A2ACC8C34F4C}" dt="2022-09-12T00:06:56.099" v="1290" actId="1076"/>
          <ac:picMkLst>
            <pc:docMk/>
            <pc:sldMk cId="699585319" sldId="298"/>
            <ac:picMk id="6" creationId="{00000000-0000-0000-0000-000000000000}"/>
          </ac:picMkLst>
        </pc:picChg>
      </pc:sldChg>
      <pc:sldChg chg="addSp modSp mod modAnim">
        <pc:chgData name="Susan Page" userId="885c4b2e-5660-4364-975f-f9f8f7b2397c" providerId="ADAL" clId="{329D088D-8F34-4708-9AA8-A2ACC8C34F4C}" dt="2022-09-12T00:02:54.352" v="1171" actId="1076"/>
        <pc:sldMkLst>
          <pc:docMk/>
          <pc:sldMk cId="1365672482" sldId="303"/>
        </pc:sldMkLst>
        <pc:spChg chg="add mod">
          <ac:chgData name="Susan Page" userId="885c4b2e-5660-4364-975f-f9f8f7b2397c" providerId="ADAL" clId="{329D088D-8F34-4708-9AA8-A2ACC8C34F4C}" dt="2022-09-12T00:02:23.267" v="1166" actId="113"/>
          <ac:spMkLst>
            <pc:docMk/>
            <pc:sldMk cId="1365672482" sldId="303"/>
            <ac:spMk id="2" creationId="{EBEE69E1-3972-40BF-9F68-3594FA79375E}"/>
          </ac:spMkLst>
        </pc:spChg>
        <pc:spChg chg="add mod">
          <ac:chgData name="Susan Page" userId="885c4b2e-5660-4364-975f-f9f8f7b2397c" providerId="ADAL" clId="{329D088D-8F34-4708-9AA8-A2ACC8C34F4C}" dt="2022-09-12T00:02:54.352" v="1171" actId="1076"/>
          <ac:spMkLst>
            <pc:docMk/>
            <pc:sldMk cId="1365672482" sldId="303"/>
            <ac:spMk id="3" creationId="{E41EEFED-B24C-4C5A-8EFC-6E765757D881}"/>
          </ac:spMkLst>
        </pc:spChg>
        <pc:spChg chg="add mod">
          <ac:chgData name="Susan Page" userId="885c4b2e-5660-4364-975f-f9f8f7b2397c" providerId="ADAL" clId="{329D088D-8F34-4708-9AA8-A2ACC8C34F4C}" dt="2022-09-12T00:01:52.186" v="1162"/>
          <ac:spMkLst>
            <pc:docMk/>
            <pc:sldMk cId="1365672482" sldId="303"/>
            <ac:spMk id="4" creationId="{FF56591A-039A-45D0-A0A7-5DB420752A9C}"/>
          </ac:spMkLst>
        </pc:spChg>
      </pc:sldChg>
      <pc:sldChg chg="del">
        <pc:chgData name="Susan Page" userId="885c4b2e-5660-4364-975f-f9f8f7b2397c" providerId="ADAL" clId="{329D088D-8F34-4708-9AA8-A2ACC8C34F4C}" dt="2022-09-11T22:57:04.045" v="412" actId="2696"/>
        <pc:sldMkLst>
          <pc:docMk/>
          <pc:sldMk cId="2605947044" sldId="307"/>
        </pc:sldMkLst>
      </pc:sldChg>
      <pc:sldChg chg="del">
        <pc:chgData name="Susan Page" userId="885c4b2e-5660-4364-975f-f9f8f7b2397c" providerId="ADAL" clId="{329D088D-8F34-4708-9AA8-A2ACC8C34F4C}" dt="2022-09-11T22:56:56.151" v="411" actId="2696"/>
        <pc:sldMkLst>
          <pc:docMk/>
          <pc:sldMk cId="969064231" sldId="312"/>
        </pc:sldMkLst>
      </pc:sldChg>
      <pc:sldChg chg="del">
        <pc:chgData name="Susan Page" userId="885c4b2e-5660-4364-975f-f9f8f7b2397c" providerId="ADAL" clId="{329D088D-8F34-4708-9AA8-A2ACC8C34F4C}" dt="2022-09-11T22:56:11.352" v="407" actId="2696"/>
        <pc:sldMkLst>
          <pc:docMk/>
          <pc:sldMk cId="3541758771" sldId="313"/>
        </pc:sldMkLst>
      </pc:sldChg>
      <pc:sldChg chg="ord">
        <pc:chgData name="Susan Page" userId="885c4b2e-5660-4364-975f-f9f8f7b2397c" providerId="ADAL" clId="{329D088D-8F34-4708-9AA8-A2ACC8C34F4C}" dt="2022-09-11T22:43:43.713" v="338"/>
        <pc:sldMkLst>
          <pc:docMk/>
          <pc:sldMk cId="1219274700" sldId="314"/>
        </pc:sldMkLst>
      </pc:sldChg>
      <pc:sldChg chg="modSp mod">
        <pc:chgData name="Susan Page" userId="885c4b2e-5660-4364-975f-f9f8f7b2397c" providerId="ADAL" clId="{329D088D-8F34-4708-9AA8-A2ACC8C34F4C}" dt="2022-09-11T22:24:41.297" v="21" actId="1076"/>
        <pc:sldMkLst>
          <pc:docMk/>
          <pc:sldMk cId="3830154868" sldId="315"/>
        </pc:sldMkLst>
        <pc:spChg chg="mod">
          <ac:chgData name="Susan Page" userId="885c4b2e-5660-4364-975f-f9f8f7b2397c" providerId="ADAL" clId="{329D088D-8F34-4708-9AA8-A2ACC8C34F4C}" dt="2022-09-11T22:24:22.451" v="17" actId="255"/>
          <ac:spMkLst>
            <pc:docMk/>
            <pc:sldMk cId="3830154868" sldId="315"/>
            <ac:spMk id="13" creationId="{68C4AF61-7774-47F2-B72E-3642FD4D4004}"/>
          </ac:spMkLst>
        </pc:spChg>
        <pc:spChg chg="mod">
          <ac:chgData name="Susan Page" userId="885c4b2e-5660-4364-975f-f9f8f7b2397c" providerId="ADAL" clId="{329D088D-8F34-4708-9AA8-A2ACC8C34F4C}" dt="2022-09-11T22:24:31.790" v="19" actId="1076"/>
          <ac:spMkLst>
            <pc:docMk/>
            <pc:sldMk cId="3830154868" sldId="315"/>
            <ac:spMk id="20" creationId="{B2913608-29F3-41D1-BC81-E52A1C33A62C}"/>
          </ac:spMkLst>
        </pc:spChg>
        <pc:picChg chg="mod">
          <ac:chgData name="Susan Page" userId="885c4b2e-5660-4364-975f-f9f8f7b2397c" providerId="ADAL" clId="{329D088D-8F34-4708-9AA8-A2ACC8C34F4C}" dt="2022-09-11T22:24:41.297" v="21" actId="1076"/>
          <ac:picMkLst>
            <pc:docMk/>
            <pc:sldMk cId="3830154868" sldId="315"/>
            <ac:picMk id="15" creationId="{BF8D3CE8-F372-4BA5-B29B-F9B27A6FAB82}"/>
          </ac:picMkLst>
        </pc:picChg>
      </pc:sldChg>
      <pc:sldChg chg="ord">
        <pc:chgData name="Susan Page" userId="885c4b2e-5660-4364-975f-f9f8f7b2397c" providerId="ADAL" clId="{329D088D-8F34-4708-9AA8-A2ACC8C34F4C}" dt="2022-09-12T00:07:16.436" v="1292"/>
        <pc:sldMkLst>
          <pc:docMk/>
          <pc:sldMk cId="4271287740" sldId="316"/>
        </pc:sldMkLst>
      </pc:sldChg>
      <pc:sldChg chg="addSp modSp mod">
        <pc:chgData name="Susan Page" userId="885c4b2e-5660-4364-975f-f9f8f7b2397c" providerId="ADAL" clId="{329D088D-8F34-4708-9AA8-A2ACC8C34F4C}" dt="2022-09-11T22:48:46.423" v="406" actId="1076"/>
        <pc:sldMkLst>
          <pc:docMk/>
          <pc:sldMk cId="1536868220" sldId="319"/>
        </pc:sldMkLst>
        <pc:spChg chg="add mod">
          <ac:chgData name="Susan Page" userId="885c4b2e-5660-4364-975f-f9f8f7b2397c" providerId="ADAL" clId="{329D088D-8F34-4708-9AA8-A2ACC8C34F4C}" dt="2022-09-11T22:48:27.022" v="404" actId="20577"/>
          <ac:spMkLst>
            <pc:docMk/>
            <pc:sldMk cId="1536868220" sldId="319"/>
            <ac:spMk id="2" creationId="{7B891C7B-D06B-49DD-864C-2BFEBC2F80B0}"/>
          </ac:spMkLst>
        </pc:spChg>
        <pc:spChg chg="mod">
          <ac:chgData name="Susan Page" userId="885c4b2e-5660-4364-975f-f9f8f7b2397c" providerId="ADAL" clId="{329D088D-8F34-4708-9AA8-A2ACC8C34F4C}" dt="2022-09-11T22:48:38.308" v="405" actId="255"/>
          <ac:spMkLst>
            <pc:docMk/>
            <pc:sldMk cId="1536868220" sldId="319"/>
            <ac:spMk id="18" creationId="{F22B43C8-A43D-43A0-B268-46A7064C632C}"/>
          </ac:spMkLst>
        </pc:spChg>
        <pc:picChg chg="mod">
          <ac:chgData name="Susan Page" userId="885c4b2e-5660-4364-975f-f9f8f7b2397c" providerId="ADAL" clId="{329D088D-8F34-4708-9AA8-A2ACC8C34F4C}" dt="2022-09-11T22:48:46.423" v="406" actId="1076"/>
          <ac:picMkLst>
            <pc:docMk/>
            <pc:sldMk cId="1536868220" sldId="319"/>
            <ac:picMk id="4" creationId="{A4E45DE0-FD19-4F25-BA6C-7F7AFAF7999F}"/>
          </ac:picMkLst>
        </pc:picChg>
      </pc:sldChg>
      <pc:sldChg chg="delSp mod ord modNotesTx">
        <pc:chgData name="Susan Page" userId="885c4b2e-5660-4364-975f-f9f8f7b2397c" providerId="ADAL" clId="{329D088D-8F34-4708-9AA8-A2ACC8C34F4C}" dt="2022-09-11T23:10:16.637" v="461" actId="20577"/>
        <pc:sldMkLst>
          <pc:docMk/>
          <pc:sldMk cId="1365541826" sldId="320"/>
        </pc:sldMkLst>
        <pc:spChg chg="del">
          <ac:chgData name="Susan Page" userId="885c4b2e-5660-4364-975f-f9f8f7b2397c" providerId="ADAL" clId="{329D088D-8F34-4708-9AA8-A2ACC8C34F4C}" dt="2022-09-11T22:20:47.890" v="2" actId="21"/>
          <ac:spMkLst>
            <pc:docMk/>
            <pc:sldMk cId="1365541826" sldId="320"/>
            <ac:spMk id="5" creationId="{F28DA601-D49A-4ADA-9229-F9CB9B9F3983}"/>
          </ac:spMkLst>
        </pc:spChg>
      </pc:sldChg>
      <pc:sldChg chg="delSp modSp mod ord">
        <pc:chgData name="Susan Page" userId="885c4b2e-5660-4364-975f-f9f8f7b2397c" providerId="ADAL" clId="{329D088D-8F34-4708-9AA8-A2ACC8C34F4C}" dt="2022-09-11T23:47:36.238" v="1025" actId="1076"/>
        <pc:sldMkLst>
          <pc:docMk/>
          <pc:sldMk cId="704216269" sldId="324"/>
        </pc:sldMkLst>
        <pc:spChg chg="mod">
          <ac:chgData name="Susan Page" userId="885c4b2e-5660-4364-975f-f9f8f7b2397c" providerId="ADAL" clId="{329D088D-8F34-4708-9AA8-A2ACC8C34F4C}" dt="2022-09-11T23:47:36.238" v="1025" actId="1076"/>
          <ac:spMkLst>
            <pc:docMk/>
            <pc:sldMk cId="704216269" sldId="324"/>
            <ac:spMk id="3" creationId="{C80F045E-F0A4-4163-B5A4-9DCFBE8FB338}"/>
          </ac:spMkLst>
        </pc:spChg>
        <pc:spChg chg="del">
          <ac:chgData name="Susan Page" userId="885c4b2e-5660-4364-975f-f9f8f7b2397c" providerId="ADAL" clId="{329D088D-8F34-4708-9AA8-A2ACC8C34F4C}" dt="2022-09-11T22:18:08.459" v="0" actId="21"/>
          <ac:spMkLst>
            <pc:docMk/>
            <pc:sldMk cId="704216269" sldId="324"/>
            <ac:spMk id="7" creationId="{8579F992-6A23-4A70-B8EA-3384376F7D24}"/>
          </ac:spMkLst>
        </pc:spChg>
      </pc:sldChg>
      <pc:sldChg chg="delSp modSp mod ord modNotesTx">
        <pc:chgData name="Susan Page" userId="885c4b2e-5660-4364-975f-f9f8f7b2397c" providerId="ADAL" clId="{329D088D-8F34-4708-9AA8-A2ACC8C34F4C}" dt="2022-09-11T23:43:15.878" v="1001" actId="20577"/>
        <pc:sldMkLst>
          <pc:docMk/>
          <pc:sldMk cId="876759825" sldId="325"/>
        </pc:sldMkLst>
        <pc:spChg chg="mod">
          <ac:chgData name="Susan Page" userId="885c4b2e-5660-4364-975f-f9f8f7b2397c" providerId="ADAL" clId="{329D088D-8F34-4708-9AA8-A2ACC8C34F4C}" dt="2022-09-11T23:42:23.768" v="997" actId="207"/>
          <ac:spMkLst>
            <pc:docMk/>
            <pc:sldMk cId="876759825" sldId="325"/>
            <ac:spMk id="6" creationId="{814D6EC6-E7D1-4DDC-B0AB-582D3126CF97}"/>
          </ac:spMkLst>
        </pc:spChg>
        <pc:spChg chg="del">
          <ac:chgData name="Susan Page" userId="885c4b2e-5660-4364-975f-f9f8f7b2397c" providerId="ADAL" clId="{329D088D-8F34-4708-9AA8-A2ACC8C34F4C}" dt="2022-09-11T22:18:57.097" v="1" actId="21"/>
          <ac:spMkLst>
            <pc:docMk/>
            <pc:sldMk cId="876759825" sldId="325"/>
            <ac:spMk id="7" creationId="{8579F992-6A23-4A70-B8EA-3384376F7D24}"/>
          </ac:spMkLst>
        </pc:spChg>
      </pc:sldChg>
      <pc:sldChg chg="addSp delSp modSp new mod ord setBg modNotesTx">
        <pc:chgData name="Susan Page" userId="885c4b2e-5660-4364-975f-f9f8f7b2397c" providerId="ADAL" clId="{329D088D-8F34-4708-9AA8-A2ACC8C34F4C}" dt="2022-09-12T00:00:19.100" v="1159" actId="20577"/>
        <pc:sldMkLst>
          <pc:docMk/>
          <pc:sldMk cId="728520083" sldId="326"/>
        </pc:sldMkLst>
        <pc:spChg chg="add mod">
          <ac:chgData name="Susan Page" userId="885c4b2e-5660-4364-975f-f9f8f7b2397c" providerId="ADAL" clId="{329D088D-8F34-4708-9AA8-A2ACC8C34F4C}" dt="2022-09-11T22:41:59.783" v="326" actId="1076"/>
          <ac:spMkLst>
            <pc:docMk/>
            <pc:sldMk cId="728520083" sldId="326"/>
            <ac:spMk id="4" creationId="{4B308138-7E1D-4A51-B3CC-082E72C1D2B9}"/>
          </ac:spMkLst>
        </pc:spChg>
        <pc:spChg chg="add mod">
          <ac:chgData name="Susan Page" userId="885c4b2e-5660-4364-975f-f9f8f7b2397c" providerId="ADAL" clId="{329D088D-8F34-4708-9AA8-A2ACC8C34F4C}" dt="2022-09-11T22:42:29.743" v="327" actId="1076"/>
          <ac:spMkLst>
            <pc:docMk/>
            <pc:sldMk cId="728520083" sldId="326"/>
            <ac:spMk id="7" creationId="{5A72F812-923E-46CE-8C40-511C612EC674}"/>
          </ac:spMkLst>
        </pc:spChg>
        <pc:spChg chg="add mod">
          <ac:chgData name="Susan Page" userId="885c4b2e-5660-4364-975f-f9f8f7b2397c" providerId="ADAL" clId="{329D088D-8F34-4708-9AA8-A2ACC8C34F4C}" dt="2022-09-11T22:41:32.871" v="291" actId="1076"/>
          <ac:spMkLst>
            <pc:docMk/>
            <pc:sldMk cId="728520083" sldId="326"/>
            <ac:spMk id="8" creationId="{9A2C4F18-9E96-4D13-9A91-13D440F8D0DC}"/>
          </ac:spMkLst>
        </pc:spChg>
        <pc:spChg chg="add del">
          <ac:chgData name="Susan Page" userId="885c4b2e-5660-4364-975f-f9f8f7b2397c" providerId="ADAL" clId="{329D088D-8F34-4708-9AA8-A2ACC8C34F4C}" dt="2022-09-11T22:37:04.219" v="232" actId="26606"/>
          <ac:spMkLst>
            <pc:docMk/>
            <pc:sldMk cId="728520083" sldId="326"/>
            <ac:spMk id="9" creationId="{FB5B0058-AF13-4859-B429-4EDDE2A26F7F}"/>
          </ac:spMkLst>
        </pc:spChg>
        <pc:spChg chg="add mod">
          <ac:chgData name="Susan Page" userId="885c4b2e-5660-4364-975f-f9f8f7b2397c" providerId="ADAL" clId="{329D088D-8F34-4708-9AA8-A2ACC8C34F4C}" dt="2022-09-11T22:41:25.368" v="290" actId="1076"/>
          <ac:spMkLst>
            <pc:docMk/>
            <pc:sldMk cId="728520083" sldId="326"/>
            <ac:spMk id="10" creationId="{345D7FE8-A7A4-485C-8DEF-3CD97BB4E74F}"/>
          </ac:spMkLst>
        </pc:spChg>
        <pc:spChg chg="add del">
          <ac:chgData name="Susan Page" userId="885c4b2e-5660-4364-975f-f9f8f7b2397c" providerId="ADAL" clId="{329D088D-8F34-4708-9AA8-A2ACC8C34F4C}" dt="2022-09-11T22:37:04.219" v="232" actId="26606"/>
          <ac:spMkLst>
            <pc:docMk/>
            <pc:sldMk cId="728520083" sldId="326"/>
            <ac:spMk id="11" creationId="{0277405F-0B4F-4418-B773-1B38814125B6}"/>
          </ac:spMkLst>
        </pc:spChg>
        <pc:spChg chg="add mod">
          <ac:chgData name="Susan Page" userId="885c4b2e-5660-4364-975f-f9f8f7b2397c" providerId="ADAL" clId="{329D088D-8F34-4708-9AA8-A2ACC8C34F4C}" dt="2022-09-11T22:42:43.591" v="329" actId="1076"/>
          <ac:spMkLst>
            <pc:docMk/>
            <pc:sldMk cId="728520083" sldId="326"/>
            <ac:spMk id="13" creationId="{1F6310A8-54DC-4405-8FD8-C041B0A45249}"/>
          </ac:spMkLst>
        </pc:spChg>
        <pc:picChg chg="add del mod ord">
          <ac:chgData name="Susan Page" userId="885c4b2e-5660-4364-975f-f9f8f7b2397c" providerId="ADAL" clId="{329D088D-8F34-4708-9AA8-A2ACC8C34F4C}" dt="2022-09-11T22:39:57.948" v="271" actId="21"/>
          <ac:picMkLst>
            <pc:docMk/>
            <pc:sldMk cId="728520083" sldId="326"/>
            <ac:picMk id="2" creationId="{EBC9A554-6BCB-40FB-92BE-91ADC120A7BC}"/>
          </ac:picMkLst>
        </pc:picChg>
        <pc:picChg chg="add del mod ord">
          <ac:chgData name="Susan Page" userId="885c4b2e-5660-4364-975f-f9f8f7b2397c" providerId="ADAL" clId="{329D088D-8F34-4708-9AA8-A2ACC8C34F4C}" dt="2022-09-11T22:40:34.275" v="278" actId="21"/>
          <ac:picMkLst>
            <pc:docMk/>
            <pc:sldMk cId="728520083" sldId="326"/>
            <ac:picMk id="3" creationId="{C5E1C2FB-782D-4B14-B538-90920981446D}"/>
          </ac:picMkLst>
        </pc:picChg>
        <pc:picChg chg="add mod">
          <ac:chgData name="Susan Page" userId="885c4b2e-5660-4364-975f-f9f8f7b2397c" providerId="ADAL" clId="{329D088D-8F34-4708-9AA8-A2ACC8C34F4C}" dt="2022-09-11T22:41:14.112" v="289" actId="1076"/>
          <ac:picMkLst>
            <pc:docMk/>
            <pc:sldMk cId="728520083" sldId="326"/>
            <ac:picMk id="12" creationId="{5E1CFA08-DD44-4F64-A3C1-F7D8DFB8BDA8}"/>
          </ac:picMkLst>
        </pc:picChg>
        <pc:picChg chg="add mod">
          <ac:chgData name="Susan Page" userId="885c4b2e-5660-4364-975f-f9f8f7b2397c" providerId="ADAL" clId="{329D088D-8F34-4708-9AA8-A2ACC8C34F4C}" dt="2022-09-11T22:41:02.232" v="284" actId="1076"/>
          <ac:picMkLst>
            <pc:docMk/>
            <pc:sldMk cId="728520083" sldId="326"/>
            <ac:picMk id="14" creationId="{6AC52D94-224D-4E40-A334-FF1CF9D6E8A5}"/>
          </ac:picMkLst>
        </pc:picChg>
      </pc:sldChg>
      <pc:sldChg chg="addSp modSp mod ord modAnim modNotesTx">
        <pc:chgData name="Susan Page" userId="885c4b2e-5660-4364-975f-f9f8f7b2397c" providerId="ADAL" clId="{329D088D-8F34-4708-9AA8-A2ACC8C34F4C}" dt="2022-09-12T00:02:09.298" v="1164"/>
        <pc:sldMkLst>
          <pc:docMk/>
          <pc:sldMk cId="2144395950" sldId="327"/>
        </pc:sldMkLst>
        <pc:spChg chg="add mod">
          <ac:chgData name="Susan Page" userId="885c4b2e-5660-4364-975f-f9f8f7b2397c" providerId="ADAL" clId="{329D088D-8F34-4708-9AA8-A2ACC8C34F4C}" dt="2022-09-11T23:37:58.259" v="816" actId="1076"/>
          <ac:spMkLst>
            <pc:docMk/>
            <pc:sldMk cId="2144395950" sldId="327"/>
            <ac:spMk id="5" creationId="{C97290CE-41DF-4780-BC42-3AABD5D32804}"/>
          </ac:spMkLst>
        </pc:spChg>
        <pc:spChg chg="add mod">
          <ac:chgData name="Susan Page" userId="885c4b2e-5660-4364-975f-f9f8f7b2397c" providerId="ADAL" clId="{329D088D-8F34-4708-9AA8-A2ACC8C34F4C}" dt="2022-09-11T23:38:06.282" v="817" actId="1076"/>
          <ac:spMkLst>
            <pc:docMk/>
            <pc:sldMk cId="2144395950" sldId="327"/>
            <ac:spMk id="6" creationId="{8C254DC4-7FEA-488A-B1AE-429CAFDDAE36}"/>
          </ac:spMkLst>
        </pc:spChg>
        <pc:spChg chg="add mod">
          <ac:chgData name="Susan Page" userId="885c4b2e-5660-4364-975f-f9f8f7b2397c" providerId="ADAL" clId="{329D088D-8F34-4708-9AA8-A2ACC8C34F4C}" dt="2022-09-11T23:39:59.264" v="908" actId="20577"/>
          <ac:spMkLst>
            <pc:docMk/>
            <pc:sldMk cId="2144395950" sldId="327"/>
            <ac:spMk id="7" creationId="{18C7F7B7-657D-4324-8D01-BAB772F80F7D}"/>
          </ac:spMkLst>
        </pc:spChg>
      </pc:sldChg>
      <pc:sldChg chg="add del">
        <pc:chgData name="Susan Page" userId="885c4b2e-5660-4364-975f-f9f8f7b2397c" providerId="ADAL" clId="{329D088D-8F34-4708-9AA8-A2ACC8C34F4C}" dt="2022-09-11T23:16:48.302" v="463"/>
        <pc:sldMkLst>
          <pc:docMk/>
          <pc:sldMk cId="2059565313" sldId="328"/>
        </pc:sldMkLst>
      </pc:sldChg>
      <pc:sldMasterChg chg="del delSldLayout">
        <pc:chgData name="Susan Page" userId="885c4b2e-5660-4364-975f-f9f8f7b2397c" providerId="ADAL" clId="{329D088D-8F34-4708-9AA8-A2ACC8C34F4C}" dt="2022-09-11T22:57:04.045" v="412" actId="2696"/>
        <pc:sldMasterMkLst>
          <pc:docMk/>
          <pc:sldMasterMk cId="2204350510" sldId="2147483696"/>
        </pc:sldMasterMkLst>
        <pc:sldLayoutChg chg="del">
          <pc:chgData name="Susan Page" userId="885c4b2e-5660-4364-975f-f9f8f7b2397c" providerId="ADAL" clId="{329D088D-8F34-4708-9AA8-A2ACC8C34F4C}" dt="2022-09-11T22:57:04.045" v="412" actId="2696"/>
          <pc:sldLayoutMkLst>
            <pc:docMk/>
            <pc:sldMasterMk cId="2204350510" sldId="2147483696"/>
            <pc:sldLayoutMk cId="908115182" sldId="2147483697"/>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2724855894" sldId="2147483698"/>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3468425300" sldId="2147483699"/>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878273621" sldId="2147483700"/>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1863771582" sldId="2147483701"/>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2359505535" sldId="2147483702"/>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1076602417" sldId="2147483703"/>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2903778627" sldId="2147483704"/>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298550306" sldId="2147483705"/>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4155572212" sldId="2147483706"/>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322087087" sldId="2147483707"/>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1981042344" sldId="2147483708"/>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1519832114" sldId="2147483709"/>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902665756" sldId="2147483710"/>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1667786024" sldId="2147483711"/>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1245040847" sldId="2147483712"/>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1590290685" sldId="2147483713"/>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2241151485" sldId="2147483714"/>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3245946284" sldId="2147483715"/>
          </pc:sldLayoutMkLst>
        </pc:sldLayoutChg>
        <pc:sldLayoutChg chg="del">
          <pc:chgData name="Susan Page" userId="885c4b2e-5660-4364-975f-f9f8f7b2397c" providerId="ADAL" clId="{329D088D-8F34-4708-9AA8-A2ACC8C34F4C}" dt="2022-09-11T22:57:04.045" v="412" actId="2696"/>
          <pc:sldLayoutMkLst>
            <pc:docMk/>
            <pc:sldMasterMk cId="2204350510" sldId="2147483696"/>
            <pc:sldLayoutMk cId="2556861364" sldId="2147483716"/>
          </pc:sldLayoutMkLst>
        </pc:sldLayoutChg>
      </pc:sldMasterChg>
      <pc:sldMasterChg chg="del delSldLayout">
        <pc:chgData name="Susan Page" userId="885c4b2e-5660-4364-975f-f9f8f7b2397c" providerId="ADAL" clId="{329D088D-8F34-4708-9AA8-A2ACC8C34F4C}" dt="2022-09-11T23:07:02.974" v="453" actId="2696"/>
        <pc:sldMasterMkLst>
          <pc:docMk/>
          <pc:sldMasterMk cId="8680656" sldId="2147483753"/>
        </pc:sldMasterMkLst>
        <pc:sldLayoutChg chg="del">
          <pc:chgData name="Susan Page" userId="885c4b2e-5660-4364-975f-f9f8f7b2397c" providerId="ADAL" clId="{329D088D-8F34-4708-9AA8-A2ACC8C34F4C}" dt="2022-09-11T23:07:02.974" v="453" actId="2696"/>
          <pc:sldLayoutMkLst>
            <pc:docMk/>
            <pc:sldMasterMk cId="8680656" sldId="2147483753"/>
            <pc:sldLayoutMk cId="2876821506" sldId="2147483754"/>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2444743529" sldId="2147483755"/>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141578443" sldId="2147483756"/>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514264506" sldId="2147483757"/>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2347486612" sldId="2147483758"/>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2645325215" sldId="2147483759"/>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40096168" sldId="2147483760"/>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59048215" sldId="2147483761"/>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307607393" sldId="2147483762"/>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2649451904" sldId="2147483763"/>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980123353" sldId="2147483764"/>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1269389145" sldId="2147483765"/>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1184231612" sldId="2147483766"/>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833646041" sldId="2147483767"/>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1782188678" sldId="2147483768"/>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1778639909" sldId="2147483769"/>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4096382403" sldId="2147483770"/>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352498176" sldId="2147483771"/>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2615414875" sldId="2147483772"/>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3744197964" sldId="2147483773"/>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647718830" sldId="2147483774"/>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728430825" sldId="2147483775"/>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823248901" sldId="2147483776"/>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809804602" sldId="2147483777"/>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256189882" sldId="2147483778"/>
          </pc:sldLayoutMkLst>
        </pc:sldLayoutChg>
        <pc:sldLayoutChg chg="del">
          <pc:chgData name="Susan Page" userId="885c4b2e-5660-4364-975f-f9f8f7b2397c" providerId="ADAL" clId="{329D088D-8F34-4708-9AA8-A2ACC8C34F4C}" dt="2022-09-11T23:07:02.974" v="453" actId="2696"/>
          <pc:sldLayoutMkLst>
            <pc:docMk/>
            <pc:sldMasterMk cId="8680656" sldId="2147483753"/>
            <pc:sldLayoutMk cId="1368881223" sldId="2147483779"/>
          </pc:sldLayoutMkLst>
        </pc:sldLayoutChg>
      </pc:sldMasterChg>
    </pc:docChg>
  </pc:docChgLst>
  <pc:docChgLst>
    <pc:chgData name="Susan Page" userId="885c4b2e-5660-4364-975f-f9f8f7b2397c" providerId="ADAL" clId="{78369EE2-1261-4579-BB38-F26B5196DEE9}"/>
    <pc:docChg chg="undo custSel delSld modSld sldOrd">
      <pc:chgData name="Susan Page" userId="885c4b2e-5660-4364-975f-f9f8f7b2397c" providerId="ADAL" clId="{78369EE2-1261-4579-BB38-F26B5196DEE9}" dt="2022-08-20T04:55:40.317" v="353"/>
      <pc:docMkLst>
        <pc:docMk/>
      </pc:docMkLst>
      <pc:sldChg chg="modSp mod">
        <pc:chgData name="Susan Page" userId="885c4b2e-5660-4364-975f-f9f8f7b2397c" providerId="ADAL" clId="{78369EE2-1261-4579-BB38-F26B5196DEE9}" dt="2022-08-20T04:51:41.352" v="100" actId="255"/>
        <pc:sldMkLst>
          <pc:docMk/>
          <pc:sldMk cId="2600563045" sldId="256"/>
        </pc:sldMkLst>
        <pc:spChg chg="mod">
          <ac:chgData name="Susan Page" userId="885c4b2e-5660-4364-975f-f9f8f7b2397c" providerId="ADAL" clId="{78369EE2-1261-4579-BB38-F26B5196DEE9}" dt="2022-08-20T04:51:41.352" v="100" actId="255"/>
          <ac:spMkLst>
            <pc:docMk/>
            <pc:sldMk cId="2600563045" sldId="256"/>
            <ac:spMk id="4" creationId="{9B588843-1A47-2746-9AFE-871D90A3A7CB}"/>
          </ac:spMkLst>
        </pc:spChg>
      </pc:sldChg>
      <pc:sldChg chg="modSp mod">
        <pc:chgData name="Susan Page" userId="885c4b2e-5660-4364-975f-f9f8f7b2397c" providerId="ADAL" clId="{78369EE2-1261-4579-BB38-F26B5196DEE9}" dt="2022-08-20T04:55:32.838" v="351" actId="20577"/>
        <pc:sldMkLst>
          <pc:docMk/>
          <pc:sldMk cId="2049109594" sldId="257"/>
        </pc:sldMkLst>
        <pc:spChg chg="mod">
          <ac:chgData name="Susan Page" userId="885c4b2e-5660-4364-975f-f9f8f7b2397c" providerId="ADAL" clId="{78369EE2-1261-4579-BB38-F26B5196DEE9}" dt="2022-08-20T04:55:32.838" v="351" actId="20577"/>
          <ac:spMkLst>
            <pc:docMk/>
            <pc:sldMk cId="2049109594" sldId="257"/>
            <ac:spMk id="4" creationId="{991651F2-7FC2-B148-9023-0DE2BDE6F58A}"/>
          </ac:spMkLst>
        </pc:spChg>
      </pc:sldChg>
      <pc:sldChg chg="delSp mod">
        <pc:chgData name="Susan Page" userId="885c4b2e-5660-4364-975f-f9f8f7b2397c" providerId="ADAL" clId="{78369EE2-1261-4579-BB38-F26B5196DEE9}" dt="2022-08-20T04:54:37.634" v="256" actId="21"/>
        <pc:sldMkLst>
          <pc:docMk/>
          <pc:sldMk cId="3794480891" sldId="260"/>
        </pc:sldMkLst>
        <pc:spChg chg="del">
          <ac:chgData name="Susan Page" userId="885c4b2e-5660-4364-975f-f9f8f7b2397c" providerId="ADAL" clId="{78369EE2-1261-4579-BB38-F26B5196DEE9}" dt="2022-08-20T04:54:37.634" v="256" actId="21"/>
          <ac:spMkLst>
            <pc:docMk/>
            <pc:sldMk cId="3794480891" sldId="260"/>
            <ac:spMk id="3" creationId="{97978BBC-D8D0-2C49-BADE-9CB021DCC830}"/>
          </ac:spMkLst>
        </pc:spChg>
      </pc:sldChg>
      <pc:sldChg chg="modSp mod">
        <pc:chgData name="Susan Page" userId="885c4b2e-5660-4364-975f-f9f8f7b2397c" providerId="ADAL" clId="{78369EE2-1261-4579-BB38-F26B5196DEE9}" dt="2022-08-20T04:54:25.771" v="255" actId="20577"/>
        <pc:sldMkLst>
          <pc:docMk/>
          <pc:sldMk cId="604892183" sldId="261"/>
        </pc:sldMkLst>
        <pc:spChg chg="mod">
          <ac:chgData name="Susan Page" userId="885c4b2e-5660-4364-975f-f9f8f7b2397c" providerId="ADAL" clId="{78369EE2-1261-4579-BB38-F26B5196DEE9}" dt="2022-08-20T04:54:25.771" v="255" actId="20577"/>
          <ac:spMkLst>
            <pc:docMk/>
            <pc:sldMk cId="604892183" sldId="261"/>
            <ac:spMk id="3" creationId="{40831A79-61C4-5047-B256-B87C04BA6AD3}"/>
          </ac:spMkLst>
        </pc:spChg>
      </pc:sldChg>
      <pc:sldChg chg="del">
        <pc:chgData name="Susan Page" userId="885c4b2e-5660-4364-975f-f9f8f7b2397c" providerId="ADAL" clId="{78369EE2-1261-4579-BB38-F26B5196DEE9}" dt="2022-08-20T04:52:08.052" v="101" actId="2696"/>
        <pc:sldMkLst>
          <pc:docMk/>
          <pc:sldMk cId="3484000070" sldId="262"/>
        </pc:sldMkLst>
      </pc:sldChg>
      <pc:sldChg chg="modSp mod">
        <pc:chgData name="Susan Page" userId="885c4b2e-5660-4364-975f-f9f8f7b2397c" providerId="ADAL" clId="{78369EE2-1261-4579-BB38-F26B5196DEE9}" dt="2022-08-20T04:54:10.762" v="251" actId="20577"/>
        <pc:sldMkLst>
          <pc:docMk/>
          <pc:sldMk cId="2509049602" sldId="263"/>
        </pc:sldMkLst>
        <pc:spChg chg="mod">
          <ac:chgData name="Susan Page" userId="885c4b2e-5660-4364-975f-f9f8f7b2397c" providerId="ADAL" clId="{78369EE2-1261-4579-BB38-F26B5196DEE9}" dt="2022-08-20T04:54:10.762" v="251" actId="20577"/>
          <ac:spMkLst>
            <pc:docMk/>
            <pc:sldMk cId="2509049602" sldId="263"/>
            <ac:spMk id="2" creationId="{B0AD80A4-244F-7248-A3FC-6D155B56C150}"/>
          </ac:spMkLst>
        </pc:spChg>
      </pc:sldChg>
      <pc:sldChg chg="modSp mod ord">
        <pc:chgData name="Susan Page" userId="885c4b2e-5660-4364-975f-f9f8f7b2397c" providerId="ADAL" clId="{78369EE2-1261-4579-BB38-F26B5196DEE9}" dt="2022-08-20T04:55:40.317" v="353"/>
        <pc:sldMkLst>
          <pc:docMk/>
          <pc:sldMk cId="531857496" sldId="264"/>
        </pc:sldMkLst>
        <pc:spChg chg="mod">
          <ac:chgData name="Susan Page" userId="885c4b2e-5660-4364-975f-f9f8f7b2397c" providerId="ADAL" clId="{78369EE2-1261-4579-BB38-F26B5196DEE9}" dt="2022-08-20T04:52:46.028" v="133" actId="1076"/>
          <ac:spMkLst>
            <pc:docMk/>
            <pc:sldMk cId="531857496" sldId="264"/>
            <ac:spMk id="4" creationId="{FACC0DFE-808E-DD45-B75A-C30B4027C653}"/>
          </ac:spMkLst>
        </pc:spChg>
      </pc:sldChg>
      <pc:sldChg chg="modSp mod">
        <pc:chgData name="Susan Page" userId="885c4b2e-5660-4364-975f-f9f8f7b2397c" providerId="ADAL" clId="{78369EE2-1261-4579-BB38-F26B5196DEE9}" dt="2022-08-20T04:53:42.011" v="200" actId="14100"/>
        <pc:sldMkLst>
          <pc:docMk/>
          <pc:sldMk cId="4257764271" sldId="265"/>
        </pc:sldMkLst>
        <pc:spChg chg="mod">
          <ac:chgData name="Susan Page" userId="885c4b2e-5660-4364-975f-f9f8f7b2397c" providerId="ADAL" clId="{78369EE2-1261-4579-BB38-F26B5196DEE9}" dt="2022-08-20T04:53:30.419" v="197" actId="20577"/>
          <ac:spMkLst>
            <pc:docMk/>
            <pc:sldMk cId="4257764271" sldId="265"/>
            <ac:spMk id="2" creationId="{605355B9-A2A3-3341-8C08-740C2F7A3110}"/>
          </ac:spMkLst>
        </pc:spChg>
        <pc:cxnChg chg="mod">
          <ac:chgData name="Susan Page" userId="885c4b2e-5660-4364-975f-f9f8f7b2397c" providerId="ADAL" clId="{78369EE2-1261-4579-BB38-F26B5196DEE9}" dt="2022-08-20T04:53:42.011" v="200" actId="14100"/>
          <ac:cxnSpMkLst>
            <pc:docMk/>
            <pc:sldMk cId="4257764271" sldId="265"/>
            <ac:cxnSpMk id="3" creationId="{43D92F09-109A-8645-9D17-6E364F3D7CA4}"/>
          </ac:cxnSpMkLst>
        </pc:cxnChg>
      </pc:sldChg>
      <pc:sldChg chg="delSp mod">
        <pc:chgData name="Susan Page" userId="885c4b2e-5660-4364-975f-f9f8f7b2397c" providerId="ADAL" clId="{78369EE2-1261-4579-BB38-F26B5196DEE9}" dt="2022-08-20T04:52:51.830" v="134" actId="478"/>
        <pc:sldMkLst>
          <pc:docMk/>
          <pc:sldMk cId="354367038" sldId="266"/>
        </pc:sldMkLst>
        <pc:spChg chg="del">
          <ac:chgData name="Susan Page" userId="885c4b2e-5660-4364-975f-f9f8f7b2397c" providerId="ADAL" clId="{78369EE2-1261-4579-BB38-F26B5196DEE9}" dt="2022-08-20T04:52:51.830" v="134" actId="478"/>
          <ac:spMkLst>
            <pc:docMk/>
            <pc:sldMk cId="354367038" sldId="266"/>
            <ac:spMk id="4" creationId="{884DE3B1-CAE2-5545-B7ED-F178287526DD}"/>
          </ac:spMkLst>
        </pc:spChg>
      </pc:sldChg>
      <pc:sldChg chg="modSp mod">
        <pc:chgData name="Susan Page" userId="885c4b2e-5660-4364-975f-f9f8f7b2397c" providerId="ADAL" clId="{78369EE2-1261-4579-BB38-F26B5196DEE9}" dt="2022-08-20T04:53:18.145" v="167" actId="14100"/>
        <pc:sldMkLst>
          <pc:docMk/>
          <pc:sldMk cId="1724306774" sldId="267"/>
        </pc:sldMkLst>
        <pc:spChg chg="mod">
          <ac:chgData name="Susan Page" userId="885c4b2e-5660-4364-975f-f9f8f7b2397c" providerId="ADAL" clId="{78369EE2-1261-4579-BB38-F26B5196DEE9}" dt="2022-08-20T04:53:13.123" v="166" actId="1076"/>
          <ac:spMkLst>
            <pc:docMk/>
            <pc:sldMk cId="1724306774" sldId="267"/>
            <ac:spMk id="2" creationId="{1E1F441E-4372-A04C-A2EF-60C198F0BE5C}"/>
          </ac:spMkLst>
        </pc:spChg>
        <pc:cxnChg chg="mod">
          <ac:chgData name="Susan Page" userId="885c4b2e-5660-4364-975f-f9f8f7b2397c" providerId="ADAL" clId="{78369EE2-1261-4579-BB38-F26B5196DEE9}" dt="2022-08-20T04:53:18.145" v="167" actId="14100"/>
          <ac:cxnSpMkLst>
            <pc:docMk/>
            <pc:sldMk cId="1724306774" sldId="267"/>
            <ac:cxnSpMk id="3" creationId="{3CE9BB93-F815-0F48-9065-CBD94C0529E9}"/>
          </ac:cxnSpMkLst>
        </pc:cxnChg>
      </pc:sldChg>
    </pc:docChg>
  </pc:docChgLst>
  <pc:docChgLst>
    <pc:chgData name="Susan Page" userId="885c4b2e-5660-4364-975f-f9f8f7b2397c" providerId="ADAL" clId="{7FDD86D7-81F2-4901-9C7D-E6BC6E03FCEB}"/>
    <pc:docChg chg="undo custSel addSld delSld modSld sldOrd delMainMaster">
      <pc:chgData name="Susan Page" userId="885c4b2e-5660-4364-975f-f9f8f7b2397c" providerId="ADAL" clId="{7FDD86D7-81F2-4901-9C7D-E6BC6E03FCEB}" dt="2022-09-11T10:45:38.692" v="914"/>
      <pc:docMkLst>
        <pc:docMk/>
      </pc:docMkLst>
      <pc:sldChg chg="del">
        <pc:chgData name="Susan Page" userId="885c4b2e-5660-4364-975f-f9f8f7b2397c" providerId="ADAL" clId="{7FDD86D7-81F2-4901-9C7D-E6BC6E03FCEB}" dt="2022-09-09T04:40:31.746" v="302" actId="2696"/>
        <pc:sldMkLst>
          <pc:docMk/>
          <pc:sldMk cId="2600563045" sldId="256"/>
        </pc:sldMkLst>
      </pc:sldChg>
      <pc:sldChg chg="addSp modSp add del mod ord">
        <pc:chgData name="Susan Page" userId="885c4b2e-5660-4364-975f-f9f8f7b2397c" providerId="ADAL" clId="{7FDD86D7-81F2-4901-9C7D-E6BC6E03FCEB}" dt="2022-09-11T10:41:20.633" v="912"/>
        <pc:sldMkLst>
          <pc:docMk/>
          <pc:sldMk cId="2049109594" sldId="257"/>
        </pc:sldMkLst>
        <pc:spChg chg="add mod">
          <ac:chgData name="Susan Page" userId="885c4b2e-5660-4364-975f-f9f8f7b2397c" providerId="ADAL" clId="{7FDD86D7-81F2-4901-9C7D-E6BC6E03FCEB}" dt="2022-09-09T04:17:58.438" v="222" actId="20577"/>
          <ac:spMkLst>
            <pc:docMk/>
            <pc:sldMk cId="2049109594" sldId="257"/>
            <ac:spMk id="5" creationId="{CF068101-425B-4BE0-9498-0AABF6D9D610}"/>
          </ac:spMkLst>
        </pc:spChg>
      </pc:sldChg>
      <pc:sldChg chg="ord">
        <pc:chgData name="Susan Page" userId="885c4b2e-5660-4364-975f-f9f8f7b2397c" providerId="ADAL" clId="{7FDD86D7-81F2-4901-9C7D-E6BC6E03FCEB}" dt="2022-09-09T04:40:35" v="304"/>
        <pc:sldMkLst>
          <pc:docMk/>
          <pc:sldMk cId="3794480891" sldId="260"/>
        </pc:sldMkLst>
      </pc:sldChg>
      <pc:sldChg chg="ord">
        <pc:chgData name="Susan Page" userId="885c4b2e-5660-4364-975f-f9f8f7b2397c" providerId="ADAL" clId="{7FDD86D7-81F2-4901-9C7D-E6BC6E03FCEB}" dt="2022-09-09T04:40:13.648" v="299"/>
        <pc:sldMkLst>
          <pc:docMk/>
          <pc:sldMk cId="604892183" sldId="261"/>
        </pc:sldMkLst>
      </pc:sldChg>
      <pc:sldChg chg="del">
        <pc:chgData name="Susan Page" userId="885c4b2e-5660-4364-975f-f9f8f7b2397c" providerId="ADAL" clId="{7FDD86D7-81F2-4901-9C7D-E6BC6E03FCEB}" dt="2022-09-09T04:40:07.666" v="297" actId="2696"/>
        <pc:sldMkLst>
          <pc:docMk/>
          <pc:sldMk cId="2509049602" sldId="263"/>
        </pc:sldMkLst>
      </pc:sldChg>
      <pc:sldChg chg="addSp modSp mod modNotesTx">
        <pc:chgData name="Susan Page" userId="885c4b2e-5660-4364-975f-f9f8f7b2397c" providerId="ADAL" clId="{7FDD86D7-81F2-4901-9C7D-E6BC6E03FCEB}" dt="2022-09-09T05:46:40.465" v="591"/>
        <pc:sldMkLst>
          <pc:docMk/>
          <pc:sldMk cId="531857496" sldId="264"/>
        </pc:sldMkLst>
        <pc:spChg chg="add mod">
          <ac:chgData name="Susan Page" userId="885c4b2e-5660-4364-975f-f9f8f7b2397c" providerId="ADAL" clId="{7FDD86D7-81F2-4901-9C7D-E6BC6E03FCEB}" dt="2022-09-09T05:12:43.635" v="548" actId="255"/>
          <ac:spMkLst>
            <pc:docMk/>
            <pc:sldMk cId="531857496" sldId="264"/>
            <ac:spMk id="2" creationId="{E601F67F-5626-46D7-93F0-3068D85D7FF0}"/>
          </ac:spMkLst>
        </pc:spChg>
        <pc:spChg chg="mod">
          <ac:chgData name="Susan Page" userId="885c4b2e-5660-4364-975f-f9f8f7b2397c" providerId="ADAL" clId="{7FDD86D7-81F2-4901-9C7D-E6BC6E03FCEB}" dt="2022-09-09T05:12:24.595" v="545" actId="255"/>
          <ac:spMkLst>
            <pc:docMk/>
            <pc:sldMk cId="531857496" sldId="264"/>
            <ac:spMk id="4" creationId="{FACC0DFE-808E-DD45-B75A-C30B4027C653}"/>
          </ac:spMkLst>
        </pc:spChg>
      </pc:sldChg>
      <pc:sldChg chg="addSp modSp mod ord">
        <pc:chgData name="Susan Page" userId="885c4b2e-5660-4364-975f-f9f8f7b2397c" providerId="ADAL" clId="{7FDD86D7-81F2-4901-9C7D-E6BC6E03FCEB}" dt="2022-09-09T06:28:48.079" v="780" actId="21"/>
        <pc:sldMkLst>
          <pc:docMk/>
          <pc:sldMk cId="4257764271" sldId="265"/>
        </pc:sldMkLst>
        <pc:spChg chg="add mod">
          <ac:chgData name="Susan Page" userId="885c4b2e-5660-4364-975f-f9f8f7b2397c" providerId="ADAL" clId="{7FDD86D7-81F2-4901-9C7D-E6BC6E03FCEB}" dt="2022-09-09T06:28:48.079" v="780" actId="21"/>
          <ac:spMkLst>
            <pc:docMk/>
            <pc:sldMk cId="4257764271" sldId="265"/>
            <ac:spMk id="5" creationId="{855C86EE-CD7B-47B6-A4A3-7ABAE9616235}"/>
          </ac:spMkLst>
        </pc:spChg>
      </pc:sldChg>
      <pc:sldChg chg="addSp delSp modSp mod ord">
        <pc:chgData name="Susan Page" userId="885c4b2e-5660-4364-975f-f9f8f7b2397c" providerId="ADAL" clId="{7FDD86D7-81F2-4901-9C7D-E6BC6E03FCEB}" dt="2022-09-09T05:18:14.156" v="554"/>
        <pc:sldMkLst>
          <pc:docMk/>
          <pc:sldMk cId="354367038" sldId="266"/>
        </pc:sldMkLst>
        <pc:spChg chg="add mod">
          <ac:chgData name="Susan Page" userId="885c4b2e-5660-4364-975f-f9f8f7b2397c" providerId="ADAL" clId="{7FDD86D7-81F2-4901-9C7D-E6BC6E03FCEB}" dt="2022-09-09T04:42:27.032" v="376" actId="21"/>
          <ac:spMkLst>
            <pc:docMk/>
            <pc:sldMk cId="354367038" sldId="266"/>
            <ac:spMk id="2" creationId="{119C0F38-AF54-4BDD-9888-355EED607FF5}"/>
          </ac:spMkLst>
        </pc:spChg>
        <pc:spChg chg="add mod">
          <ac:chgData name="Susan Page" userId="885c4b2e-5660-4364-975f-f9f8f7b2397c" providerId="ADAL" clId="{7FDD86D7-81F2-4901-9C7D-E6BC6E03FCEB}" dt="2022-09-09T04:42:57.549" v="385" actId="1076"/>
          <ac:spMkLst>
            <pc:docMk/>
            <pc:sldMk cId="354367038" sldId="266"/>
            <ac:spMk id="3" creationId="{A509A926-C8ED-464A-B82A-8F16CE160387}"/>
          </ac:spMkLst>
        </pc:spChg>
        <pc:spChg chg="add mod">
          <ac:chgData name="Susan Page" userId="885c4b2e-5660-4364-975f-f9f8f7b2397c" providerId="ADAL" clId="{7FDD86D7-81F2-4901-9C7D-E6BC6E03FCEB}" dt="2022-09-09T04:42:53.023" v="384" actId="1076"/>
          <ac:spMkLst>
            <pc:docMk/>
            <pc:sldMk cId="354367038" sldId="266"/>
            <ac:spMk id="5" creationId="{A8284EE5-92C2-45D8-A507-9ADDDFE299BD}"/>
          </ac:spMkLst>
        </pc:spChg>
        <pc:spChg chg="add del mod">
          <ac:chgData name="Susan Page" userId="885c4b2e-5660-4364-975f-f9f8f7b2397c" providerId="ADAL" clId="{7FDD86D7-81F2-4901-9C7D-E6BC6E03FCEB}" dt="2022-09-09T04:42:50.306" v="383"/>
          <ac:spMkLst>
            <pc:docMk/>
            <pc:sldMk cId="354367038" sldId="266"/>
            <ac:spMk id="6" creationId="{40AF9BBA-BA6C-471B-9B88-9E4E752B21B8}"/>
          </ac:spMkLst>
        </pc:spChg>
      </pc:sldChg>
      <pc:sldChg chg="delSp ord">
        <pc:chgData name="Susan Page" userId="885c4b2e-5660-4364-975f-f9f8f7b2397c" providerId="ADAL" clId="{7FDD86D7-81F2-4901-9C7D-E6BC6E03FCEB}" dt="2022-09-09T05:17:58.648" v="552"/>
        <pc:sldMkLst>
          <pc:docMk/>
          <pc:sldMk cId="1724306774" sldId="267"/>
        </pc:sldMkLst>
        <pc:spChg chg="del">
          <ac:chgData name="Susan Page" userId="885c4b2e-5660-4364-975f-f9f8f7b2397c" providerId="ADAL" clId="{7FDD86D7-81F2-4901-9C7D-E6BC6E03FCEB}" dt="2022-09-09T05:17:58.084" v="551"/>
          <ac:spMkLst>
            <pc:docMk/>
            <pc:sldMk cId="1724306774" sldId="267"/>
            <ac:spMk id="5" creationId="{144AFB35-6993-4288-9812-4F3B07AD9FE3}"/>
          </ac:spMkLst>
        </pc:spChg>
        <pc:picChg chg="del">
          <ac:chgData name="Susan Page" userId="885c4b2e-5660-4364-975f-f9f8f7b2397c" providerId="ADAL" clId="{7FDD86D7-81F2-4901-9C7D-E6BC6E03FCEB}" dt="2022-09-09T05:17:58.648" v="552"/>
          <ac:picMkLst>
            <pc:docMk/>
            <pc:sldMk cId="1724306774" sldId="267"/>
            <ac:picMk id="4" creationId="{B734CFDE-71F8-4217-AD5B-D548424D7B3A}"/>
          </ac:picMkLst>
        </pc:picChg>
      </pc:sldChg>
      <pc:sldChg chg="modSp del mod modNotesTx">
        <pc:chgData name="Susan Page" userId="885c4b2e-5660-4364-975f-f9f8f7b2397c" providerId="ADAL" clId="{7FDD86D7-81F2-4901-9C7D-E6BC6E03FCEB}" dt="2022-09-09T06:07:43.713" v="757" actId="47"/>
        <pc:sldMkLst>
          <pc:docMk/>
          <pc:sldMk cId="3465161178" sldId="268"/>
        </pc:sldMkLst>
        <pc:spChg chg="mod">
          <ac:chgData name="Susan Page" userId="885c4b2e-5660-4364-975f-f9f8f7b2397c" providerId="ADAL" clId="{7FDD86D7-81F2-4901-9C7D-E6BC6E03FCEB}" dt="2022-09-09T05:13:07.153" v="549" actId="20577"/>
          <ac:spMkLst>
            <pc:docMk/>
            <pc:sldMk cId="3465161178" sldId="268"/>
            <ac:spMk id="2" creationId="{255FFD10-7BCC-4D3F-84DA-65CCBDD640D0}"/>
          </ac:spMkLst>
        </pc:spChg>
        <pc:spChg chg="mod">
          <ac:chgData name="Susan Page" userId="885c4b2e-5660-4364-975f-f9f8f7b2397c" providerId="ADAL" clId="{7FDD86D7-81F2-4901-9C7D-E6BC6E03FCEB}" dt="2022-09-09T05:49:19.106" v="717" actId="20577"/>
          <ac:spMkLst>
            <pc:docMk/>
            <pc:sldMk cId="3465161178" sldId="268"/>
            <ac:spMk id="5" creationId="{C5E7A29E-C0EC-46BB-A687-2BEFAA855454}"/>
          </ac:spMkLst>
        </pc:spChg>
      </pc:sldChg>
      <pc:sldChg chg="modNotesTx">
        <pc:chgData name="Susan Page" userId="885c4b2e-5660-4364-975f-f9f8f7b2397c" providerId="ADAL" clId="{7FDD86D7-81F2-4901-9C7D-E6BC6E03FCEB}" dt="2022-09-11T10:45:38.692" v="914"/>
        <pc:sldMkLst>
          <pc:docMk/>
          <pc:sldMk cId="1335953378" sldId="283"/>
        </pc:sldMkLst>
      </pc:sldChg>
      <pc:sldChg chg="del">
        <pc:chgData name="Susan Page" userId="885c4b2e-5660-4364-975f-f9f8f7b2397c" providerId="ADAL" clId="{7FDD86D7-81F2-4901-9C7D-E6BC6E03FCEB}" dt="2022-09-09T05:29:57.780" v="585" actId="47"/>
        <pc:sldMkLst>
          <pc:docMk/>
          <pc:sldMk cId="808567776" sldId="292"/>
        </pc:sldMkLst>
      </pc:sldChg>
      <pc:sldChg chg="delSp modSp mod">
        <pc:chgData name="Susan Page" userId="885c4b2e-5660-4364-975f-f9f8f7b2397c" providerId="ADAL" clId="{7FDD86D7-81F2-4901-9C7D-E6BC6E03FCEB}" dt="2022-09-11T08:43:13.112" v="903" actId="20577"/>
        <pc:sldMkLst>
          <pc:docMk/>
          <pc:sldMk cId="1359855398" sldId="305"/>
        </pc:sldMkLst>
        <pc:spChg chg="mod">
          <ac:chgData name="Susan Page" userId="885c4b2e-5660-4364-975f-f9f8f7b2397c" providerId="ADAL" clId="{7FDD86D7-81F2-4901-9C7D-E6BC6E03FCEB}" dt="2022-09-11T08:43:13.112" v="903" actId="20577"/>
          <ac:spMkLst>
            <pc:docMk/>
            <pc:sldMk cId="1359855398" sldId="305"/>
            <ac:spMk id="5" creationId="{00000000-0000-0000-0000-000000000000}"/>
          </ac:spMkLst>
        </pc:spChg>
        <pc:spChg chg="del">
          <ac:chgData name="Susan Page" userId="885c4b2e-5660-4364-975f-f9f8f7b2397c" providerId="ADAL" clId="{7FDD86D7-81F2-4901-9C7D-E6BC6E03FCEB}" dt="2022-09-11T08:37:48.825" v="804" actId="21"/>
          <ac:spMkLst>
            <pc:docMk/>
            <pc:sldMk cId="1359855398" sldId="305"/>
            <ac:spMk id="7" creationId="{00000000-0000-0000-0000-000000000000}"/>
          </ac:spMkLst>
        </pc:spChg>
        <pc:picChg chg="mod">
          <ac:chgData name="Susan Page" userId="885c4b2e-5660-4364-975f-f9f8f7b2397c" providerId="ADAL" clId="{7FDD86D7-81F2-4901-9C7D-E6BC6E03FCEB}" dt="2022-09-11T08:38:27.328" v="844" actId="1076"/>
          <ac:picMkLst>
            <pc:docMk/>
            <pc:sldMk cId="1359855398" sldId="305"/>
            <ac:picMk id="11" creationId="{00000000-0000-0000-0000-000000000000}"/>
          </ac:picMkLst>
        </pc:picChg>
        <pc:picChg chg="mod">
          <ac:chgData name="Susan Page" userId="885c4b2e-5660-4364-975f-f9f8f7b2397c" providerId="ADAL" clId="{7FDD86D7-81F2-4901-9C7D-E6BC6E03FCEB}" dt="2022-09-11T08:38:46.294" v="862" actId="1076"/>
          <ac:picMkLst>
            <pc:docMk/>
            <pc:sldMk cId="1359855398" sldId="305"/>
            <ac:picMk id="12" creationId="{00000000-0000-0000-0000-000000000000}"/>
          </ac:picMkLst>
        </pc:picChg>
        <pc:picChg chg="mod">
          <ac:chgData name="Susan Page" userId="885c4b2e-5660-4364-975f-f9f8f7b2397c" providerId="ADAL" clId="{7FDD86D7-81F2-4901-9C7D-E6BC6E03FCEB}" dt="2022-09-11T08:38:11.155" v="829" actId="1076"/>
          <ac:picMkLst>
            <pc:docMk/>
            <pc:sldMk cId="1359855398" sldId="305"/>
            <ac:picMk id="13" creationId="{00000000-0000-0000-0000-000000000000}"/>
          </ac:picMkLst>
        </pc:picChg>
        <pc:picChg chg="mod">
          <ac:chgData name="Susan Page" userId="885c4b2e-5660-4364-975f-f9f8f7b2397c" providerId="ADAL" clId="{7FDD86D7-81F2-4901-9C7D-E6BC6E03FCEB}" dt="2022-09-11T08:38:51.698" v="863" actId="1076"/>
          <ac:picMkLst>
            <pc:docMk/>
            <pc:sldMk cId="1359855398" sldId="305"/>
            <ac:picMk id="14" creationId="{00000000-0000-0000-0000-000000000000}"/>
          </ac:picMkLst>
        </pc:picChg>
      </pc:sldChg>
      <pc:sldChg chg="ord">
        <pc:chgData name="Susan Page" userId="885c4b2e-5660-4364-975f-f9f8f7b2397c" providerId="ADAL" clId="{7FDD86D7-81F2-4901-9C7D-E6BC6E03FCEB}" dt="2022-09-09T04:40:02.912" v="296"/>
        <pc:sldMkLst>
          <pc:docMk/>
          <pc:sldMk cId="2605947044" sldId="307"/>
        </pc:sldMkLst>
      </pc:sldChg>
      <pc:sldChg chg="modSp mod ord">
        <pc:chgData name="Susan Page" userId="885c4b2e-5660-4364-975f-f9f8f7b2397c" providerId="ADAL" clId="{7FDD86D7-81F2-4901-9C7D-E6BC6E03FCEB}" dt="2022-09-09T04:39:54.116" v="294"/>
        <pc:sldMkLst>
          <pc:docMk/>
          <pc:sldMk cId="969064231" sldId="312"/>
        </pc:sldMkLst>
        <pc:picChg chg="mod">
          <ac:chgData name="Susan Page" userId="885c4b2e-5660-4364-975f-f9f8f7b2397c" providerId="ADAL" clId="{7FDD86D7-81F2-4901-9C7D-E6BC6E03FCEB}" dt="2022-09-09T04:15:31.070" v="6" actId="1076"/>
          <ac:picMkLst>
            <pc:docMk/>
            <pc:sldMk cId="969064231" sldId="312"/>
            <ac:picMk id="5" creationId="{95B4E694-3F77-40DD-B7A1-103A48DF7993}"/>
          </ac:picMkLst>
        </pc:picChg>
      </pc:sldChg>
      <pc:sldChg chg="addSp delSp modSp new mod ord setBg modNotesTx">
        <pc:chgData name="Susan Page" userId="885c4b2e-5660-4364-975f-f9f8f7b2397c" providerId="ADAL" clId="{7FDD86D7-81F2-4901-9C7D-E6BC6E03FCEB}" dt="2022-09-11T10:41:11.387" v="906"/>
        <pc:sldMkLst>
          <pc:docMk/>
          <pc:sldMk cId="1219274700" sldId="314"/>
        </pc:sldMkLst>
        <pc:spChg chg="add mod">
          <ac:chgData name="Susan Page" userId="885c4b2e-5660-4364-975f-f9f8f7b2397c" providerId="ADAL" clId="{7FDD86D7-81F2-4901-9C7D-E6BC6E03FCEB}" dt="2022-09-09T04:39:20.935" v="292" actId="1076"/>
          <ac:spMkLst>
            <pc:docMk/>
            <pc:sldMk cId="1219274700" sldId="314"/>
            <ac:spMk id="6" creationId="{C94107C3-3D88-4B5F-BCA4-5AE00C631CD1}"/>
          </ac:spMkLst>
        </pc:spChg>
        <pc:spChg chg="add del">
          <ac:chgData name="Susan Page" userId="885c4b2e-5660-4364-975f-f9f8f7b2397c" providerId="ADAL" clId="{7FDD86D7-81F2-4901-9C7D-E6BC6E03FCEB}" dt="2022-09-09T04:39:07.073" v="288" actId="26606"/>
          <ac:spMkLst>
            <pc:docMk/>
            <pc:sldMk cId="1219274700" sldId="314"/>
            <ac:spMk id="10" creationId="{A169D286-F4D7-4C8B-A6BD-D05384C7F1D8}"/>
          </ac:spMkLst>
        </pc:spChg>
        <pc:spChg chg="add del">
          <ac:chgData name="Susan Page" userId="885c4b2e-5660-4364-975f-f9f8f7b2397c" providerId="ADAL" clId="{7FDD86D7-81F2-4901-9C7D-E6BC6E03FCEB}" dt="2022-09-09T04:39:07.073" v="288" actId="26606"/>
          <ac:spMkLst>
            <pc:docMk/>
            <pc:sldMk cId="1219274700" sldId="314"/>
            <ac:spMk id="12" creationId="{39E8235E-135E-4261-8F54-2B316E493C42}"/>
          </ac:spMkLst>
        </pc:spChg>
        <pc:spChg chg="add del">
          <ac:chgData name="Susan Page" userId="885c4b2e-5660-4364-975f-f9f8f7b2397c" providerId="ADAL" clId="{7FDD86D7-81F2-4901-9C7D-E6BC6E03FCEB}" dt="2022-09-09T04:39:07.073" v="288" actId="26606"/>
          <ac:spMkLst>
            <pc:docMk/>
            <pc:sldMk cId="1219274700" sldId="314"/>
            <ac:spMk id="14" creationId="{D4ED8EC3-4D57-4620-93CE-4E6661F09A3E}"/>
          </ac:spMkLst>
        </pc:spChg>
        <pc:spChg chg="add del">
          <ac:chgData name="Susan Page" userId="885c4b2e-5660-4364-975f-f9f8f7b2397c" providerId="ADAL" clId="{7FDD86D7-81F2-4901-9C7D-E6BC6E03FCEB}" dt="2022-09-09T04:39:07.073" v="288" actId="26606"/>
          <ac:spMkLst>
            <pc:docMk/>
            <pc:sldMk cId="1219274700" sldId="314"/>
            <ac:spMk id="16" creationId="{83BCB34A-2F40-4F41-8488-A134C1C155B7}"/>
          </ac:spMkLst>
        </pc:spChg>
        <pc:spChg chg="add del">
          <ac:chgData name="Susan Page" userId="885c4b2e-5660-4364-975f-f9f8f7b2397c" providerId="ADAL" clId="{7FDD86D7-81F2-4901-9C7D-E6BC6E03FCEB}" dt="2022-09-09T04:39:07.073" v="288" actId="26606"/>
          <ac:spMkLst>
            <pc:docMk/>
            <pc:sldMk cId="1219274700" sldId="314"/>
            <ac:spMk id="18" creationId="{F78382DC-4207-465E-B379-1E16448AA222}"/>
          </ac:spMkLst>
        </pc:spChg>
        <pc:spChg chg="add">
          <ac:chgData name="Susan Page" userId="885c4b2e-5660-4364-975f-f9f8f7b2397c" providerId="ADAL" clId="{7FDD86D7-81F2-4901-9C7D-E6BC6E03FCEB}" dt="2022-09-09T04:39:07.073" v="288" actId="26606"/>
          <ac:spMkLst>
            <pc:docMk/>
            <pc:sldMk cId="1219274700" sldId="314"/>
            <ac:spMk id="23" creationId="{D6CF29CD-38B8-4924-BA11-6D60517487EF}"/>
          </ac:spMkLst>
        </pc:spChg>
        <pc:picChg chg="add mod ord">
          <ac:chgData name="Susan Page" userId="885c4b2e-5660-4364-975f-f9f8f7b2397c" providerId="ADAL" clId="{7FDD86D7-81F2-4901-9C7D-E6BC6E03FCEB}" dt="2022-09-09T04:39:07.073" v="288" actId="26606"/>
          <ac:picMkLst>
            <pc:docMk/>
            <pc:sldMk cId="1219274700" sldId="314"/>
            <ac:picMk id="3" creationId="{49B5878B-00F3-4397-A46C-CEF76AF8FE8D}"/>
          </ac:picMkLst>
        </pc:picChg>
        <pc:picChg chg="add mod ord">
          <ac:chgData name="Susan Page" userId="885c4b2e-5660-4364-975f-f9f8f7b2397c" providerId="ADAL" clId="{7FDD86D7-81F2-4901-9C7D-E6BC6E03FCEB}" dt="2022-09-09T04:39:07.073" v="288" actId="26606"/>
          <ac:picMkLst>
            <pc:docMk/>
            <pc:sldMk cId="1219274700" sldId="314"/>
            <ac:picMk id="5" creationId="{D2A7F8F5-9C67-450E-9A7E-58896067823E}"/>
          </ac:picMkLst>
        </pc:picChg>
        <pc:cxnChg chg="add">
          <ac:chgData name="Susan Page" userId="885c4b2e-5660-4364-975f-f9f8f7b2397c" providerId="ADAL" clId="{7FDD86D7-81F2-4901-9C7D-E6BC6E03FCEB}" dt="2022-09-09T04:39:07.073" v="288" actId="26606"/>
          <ac:cxnSpMkLst>
            <pc:docMk/>
            <pc:sldMk cId="1219274700" sldId="314"/>
            <ac:cxnSpMk id="25" creationId="{3D83F26F-C55B-4A92-9AFF-4894D14E27C5}"/>
          </ac:cxnSpMkLst>
        </pc:cxnChg>
      </pc:sldChg>
      <pc:sldChg chg="modSp mod ord">
        <pc:chgData name="Susan Page" userId="885c4b2e-5660-4364-975f-f9f8f7b2397c" providerId="ADAL" clId="{7FDD86D7-81F2-4901-9C7D-E6BC6E03FCEB}" dt="2022-09-11T10:41:18.697" v="910"/>
        <pc:sldMkLst>
          <pc:docMk/>
          <pc:sldMk cId="3830154868" sldId="315"/>
        </pc:sldMkLst>
        <pc:spChg chg="mod">
          <ac:chgData name="Susan Page" userId="885c4b2e-5660-4364-975f-f9f8f7b2397c" providerId="ADAL" clId="{7FDD86D7-81F2-4901-9C7D-E6BC6E03FCEB}" dt="2022-09-09T05:20:08.189" v="584" actId="20577"/>
          <ac:spMkLst>
            <pc:docMk/>
            <pc:sldMk cId="3830154868" sldId="315"/>
            <ac:spMk id="13" creationId="{68C4AF61-7774-47F2-B72E-3642FD4D4004}"/>
          </ac:spMkLst>
        </pc:spChg>
        <pc:spChg chg="mod">
          <ac:chgData name="Susan Page" userId="885c4b2e-5660-4364-975f-f9f8f7b2397c" providerId="ADAL" clId="{7FDD86D7-81F2-4901-9C7D-E6BC6E03FCEB}" dt="2022-09-09T05:19:52.449" v="574" actId="1076"/>
          <ac:spMkLst>
            <pc:docMk/>
            <pc:sldMk cId="3830154868" sldId="315"/>
            <ac:spMk id="20" creationId="{B2913608-29F3-41D1-BC81-E52A1C33A62C}"/>
          </ac:spMkLst>
        </pc:spChg>
        <pc:picChg chg="mod">
          <ac:chgData name="Susan Page" userId="885c4b2e-5660-4364-975f-f9f8f7b2397c" providerId="ADAL" clId="{7FDD86D7-81F2-4901-9C7D-E6BC6E03FCEB}" dt="2022-09-09T05:19:47.254" v="573" actId="1076"/>
          <ac:picMkLst>
            <pc:docMk/>
            <pc:sldMk cId="3830154868" sldId="315"/>
            <ac:picMk id="15" creationId="{BF8D3CE8-F372-4BA5-B29B-F9B27A6FAB82}"/>
          </ac:picMkLst>
        </pc:picChg>
      </pc:sldChg>
      <pc:sldChg chg="addSp modSp new mod modNotesTx">
        <pc:chgData name="Susan Page" userId="885c4b2e-5660-4364-975f-f9f8f7b2397c" providerId="ADAL" clId="{7FDD86D7-81F2-4901-9C7D-E6BC6E03FCEB}" dt="2022-09-11T10:45:12.051" v="913"/>
        <pc:sldMkLst>
          <pc:docMk/>
          <pc:sldMk cId="3962854024" sldId="317"/>
        </pc:sldMkLst>
        <pc:spChg chg="add mod">
          <ac:chgData name="Susan Page" userId="885c4b2e-5660-4364-975f-f9f8f7b2397c" providerId="ADAL" clId="{7FDD86D7-81F2-4901-9C7D-E6BC6E03FCEB}" dt="2022-09-11T08:32:57.695" v="796" actId="1076"/>
          <ac:spMkLst>
            <pc:docMk/>
            <pc:sldMk cId="3962854024" sldId="317"/>
            <ac:spMk id="5" creationId="{D233FD6B-B333-4C22-85CE-DFC92C77D616}"/>
          </ac:spMkLst>
        </pc:spChg>
        <pc:picChg chg="add mod">
          <ac:chgData name="Susan Page" userId="885c4b2e-5660-4364-975f-f9f8f7b2397c" providerId="ADAL" clId="{7FDD86D7-81F2-4901-9C7D-E6BC6E03FCEB}" dt="2022-09-11T08:37:01.623" v="798" actId="1440"/>
          <ac:picMkLst>
            <pc:docMk/>
            <pc:sldMk cId="3962854024" sldId="317"/>
            <ac:picMk id="3" creationId="{402A66BA-E503-4529-BB97-15D2E758B2A8}"/>
          </ac:picMkLst>
        </pc:picChg>
      </pc:sldChg>
      <pc:sldChg chg="addSp modSp del mod setBg modNotesTx">
        <pc:chgData name="Susan Page" userId="885c4b2e-5660-4364-975f-f9f8f7b2397c" providerId="ADAL" clId="{7FDD86D7-81F2-4901-9C7D-E6BC6E03FCEB}" dt="2022-09-11T08:37:06.188" v="799" actId="47"/>
        <pc:sldMkLst>
          <pc:docMk/>
          <pc:sldMk cId="3591348550" sldId="318"/>
        </pc:sldMkLst>
        <pc:spChg chg="mod">
          <ac:chgData name="Susan Page" userId="885c4b2e-5660-4364-975f-f9f8f7b2397c" providerId="ADAL" clId="{7FDD86D7-81F2-4901-9C7D-E6BC6E03FCEB}" dt="2022-09-09T05:54:02.920" v="743" actId="20577"/>
          <ac:spMkLst>
            <pc:docMk/>
            <pc:sldMk cId="3591348550" sldId="318"/>
            <ac:spMk id="5" creationId="{D233FD6B-B333-4C22-85CE-DFC92C77D616}"/>
          </ac:spMkLst>
        </pc:spChg>
        <pc:spChg chg="add mod">
          <ac:chgData name="Susan Page" userId="885c4b2e-5660-4364-975f-f9f8f7b2397c" providerId="ADAL" clId="{7FDD86D7-81F2-4901-9C7D-E6BC6E03FCEB}" dt="2022-09-09T06:02:23.914" v="756" actId="1076"/>
          <ac:spMkLst>
            <pc:docMk/>
            <pc:sldMk cId="3591348550" sldId="318"/>
            <ac:spMk id="6" creationId="{90BB00AA-7FCD-4221-9371-49D7E2E1DA39}"/>
          </ac:spMkLst>
        </pc:spChg>
        <pc:picChg chg="mod">
          <ac:chgData name="Susan Page" userId="885c4b2e-5660-4364-975f-f9f8f7b2397c" providerId="ADAL" clId="{7FDD86D7-81F2-4901-9C7D-E6BC6E03FCEB}" dt="2022-09-09T05:52:23.171" v="737" actId="1076"/>
          <ac:picMkLst>
            <pc:docMk/>
            <pc:sldMk cId="3591348550" sldId="318"/>
            <ac:picMk id="3" creationId="{402A66BA-E503-4529-BB97-15D2E758B2A8}"/>
          </ac:picMkLst>
        </pc:picChg>
      </pc:sldChg>
      <pc:sldChg chg="addSp delSp modSp new mod ord setBg modNotesTx">
        <pc:chgData name="Susan Page" userId="885c4b2e-5660-4364-975f-f9f8f7b2397c" providerId="ADAL" clId="{7FDD86D7-81F2-4901-9C7D-E6BC6E03FCEB}" dt="2022-09-09T06:29:16.783" v="785"/>
        <pc:sldMkLst>
          <pc:docMk/>
          <pc:sldMk cId="1536868220" sldId="319"/>
        </pc:sldMkLst>
        <pc:spChg chg="add del">
          <ac:chgData name="Susan Page" userId="885c4b2e-5660-4364-975f-f9f8f7b2397c" providerId="ADAL" clId="{7FDD86D7-81F2-4901-9C7D-E6BC6E03FCEB}" dt="2022-09-09T06:14:09.044" v="773" actId="26606"/>
          <ac:spMkLst>
            <pc:docMk/>
            <pc:sldMk cId="1536868220" sldId="319"/>
            <ac:spMk id="9" creationId="{ED55A19D-297C-4231-AD1F-08EF9B4AA8F4}"/>
          </ac:spMkLst>
        </pc:spChg>
        <pc:spChg chg="add del">
          <ac:chgData name="Susan Page" userId="885c4b2e-5660-4364-975f-f9f8f7b2397c" providerId="ADAL" clId="{7FDD86D7-81F2-4901-9C7D-E6BC6E03FCEB}" dt="2022-09-09T06:14:09.044" v="773" actId="26606"/>
          <ac:spMkLst>
            <pc:docMk/>
            <pc:sldMk cId="1536868220" sldId="319"/>
            <ac:spMk id="11" creationId="{EBAB6C56-3D38-4923-996E-BD474BBB91E9}"/>
          </ac:spMkLst>
        </pc:spChg>
        <pc:spChg chg="add del">
          <ac:chgData name="Susan Page" userId="885c4b2e-5660-4364-975f-f9f8f7b2397c" providerId="ADAL" clId="{7FDD86D7-81F2-4901-9C7D-E6BC6E03FCEB}" dt="2022-09-09T06:14:09.044" v="773" actId="26606"/>
          <ac:spMkLst>
            <pc:docMk/>
            <pc:sldMk cId="1536868220" sldId="319"/>
            <ac:spMk id="13" creationId="{20CD21DB-082D-417D-A5AB-FC838AF9D944}"/>
          </ac:spMkLst>
        </pc:spChg>
        <pc:spChg chg="add del">
          <ac:chgData name="Susan Page" userId="885c4b2e-5660-4364-975f-f9f8f7b2397c" providerId="ADAL" clId="{7FDD86D7-81F2-4901-9C7D-E6BC6E03FCEB}" dt="2022-09-09T06:14:09.044" v="773" actId="26606"/>
          <ac:spMkLst>
            <pc:docMk/>
            <pc:sldMk cId="1536868220" sldId="319"/>
            <ac:spMk id="15" creationId="{7BD8AB83-2763-4392-B4B9-049CDF1F6EA4}"/>
          </ac:spMkLst>
        </pc:spChg>
        <pc:spChg chg="add del">
          <ac:chgData name="Susan Page" userId="885c4b2e-5660-4364-975f-f9f8f7b2397c" providerId="ADAL" clId="{7FDD86D7-81F2-4901-9C7D-E6BC6E03FCEB}" dt="2022-09-09T06:14:09.044" v="773" actId="26606"/>
          <ac:spMkLst>
            <pc:docMk/>
            <pc:sldMk cId="1536868220" sldId="319"/>
            <ac:spMk id="17" creationId="{480F071C-C35C-4CE1-8EE5-8ED96E2F4E25}"/>
          </ac:spMkLst>
        </pc:spChg>
        <pc:spChg chg="add mod">
          <ac:chgData name="Susan Page" userId="885c4b2e-5660-4364-975f-f9f8f7b2397c" providerId="ADAL" clId="{7FDD86D7-81F2-4901-9C7D-E6BC6E03FCEB}" dt="2022-09-09T06:14:41.577" v="779" actId="1076"/>
          <ac:spMkLst>
            <pc:docMk/>
            <pc:sldMk cId="1536868220" sldId="319"/>
            <ac:spMk id="18" creationId="{F22B43C8-A43D-43A0-B268-46A7064C632C}"/>
          </ac:spMkLst>
        </pc:spChg>
        <pc:spChg chg="add del">
          <ac:chgData name="Susan Page" userId="885c4b2e-5660-4364-975f-f9f8f7b2397c" providerId="ADAL" clId="{7FDD86D7-81F2-4901-9C7D-E6BC6E03FCEB}" dt="2022-09-09T06:14:09.044" v="773" actId="26606"/>
          <ac:spMkLst>
            <pc:docMk/>
            <pc:sldMk cId="1536868220" sldId="319"/>
            <ac:spMk id="19" creationId="{CD97FAB4-59E0-4E65-B50B-867B14D2A067}"/>
          </ac:spMkLst>
        </pc:spChg>
        <pc:spChg chg="add del">
          <ac:chgData name="Susan Page" userId="885c4b2e-5660-4364-975f-f9f8f7b2397c" providerId="ADAL" clId="{7FDD86D7-81F2-4901-9C7D-E6BC6E03FCEB}" dt="2022-09-09T06:14:09.044" v="773" actId="26606"/>
          <ac:spMkLst>
            <pc:docMk/>
            <pc:sldMk cId="1536868220" sldId="319"/>
            <ac:spMk id="21" creationId="{0D578F4B-2751-4FC2-8853-FAC5C59139C1}"/>
          </ac:spMkLst>
        </pc:spChg>
        <pc:spChg chg="add">
          <ac:chgData name="Susan Page" userId="885c4b2e-5660-4364-975f-f9f8f7b2397c" providerId="ADAL" clId="{7FDD86D7-81F2-4901-9C7D-E6BC6E03FCEB}" dt="2022-09-09T06:14:09.047" v="774" actId="26606"/>
          <ac:spMkLst>
            <pc:docMk/>
            <pc:sldMk cId="1536868220" sldId="319"/>
            <ac:spMk id="23" creationId="{DE85DFFE-C3E0-4030-AE7F-A60F0A82AA42}"/>
          </ac:spMkLst>
        </pc:spChg>
        <pc:spChg chg="add del">
          <ac:chgData name="Susan Page" userId="885c4b2e-5660-4364-975f-f9f8f7b2397c" providerId="ADAL" clId="{7FDD86D7-81F2-4901-9C7D-E6BC6E03FCEB}" dt="2022-09-09T06:08:09.092" v="762" actId="26606"/>
          <ac:spMkLst>
            <pc:docMk/>
            <pc:sldMk cId="1536868220" sldId="319"/>
            <ac:spMk id="1031" creationId="{82A5F716-98EF-42EF-A471-87C6DFDCC799}"/>
          </ac:spMkLst>
        </pc:spChg>
        <pc:spChg chg="add del">
          <ac:chgData name="Susan Page" userId="885c4b2e-5660-4364-975f-f9f8f7b2397c" providerId="ADAL" clId="{7FDD86D7-81F2-4901-9C7D-E6BC6E03FCEB}" dt="2022-09-09T06:08:09.092" v="762" actId="26606"/>
          <ac:spMkLst>
            <pc:docMk/>
            <pc:sldMk cId="1536868220" sldId="319"/>
            <ac:spMk id="1033" creationId="{B87687D8-4EF1-4EF2-BF7E-74BB4A3D1806}"/>
          </ac:spMkLst>
        </pc:spChg>
        <pc:picChg chg="add del">
          <ac:chgData name="Susan Page" userId="885c4b2e-5660-4364-975f-f9f8f7b2397c" providerId="ADAL" clId="{7FDD86D7-81F2-4901-9C7D-E6BC6E03FCEB}" dt="2022-09-09T06:08:45.380" v="765"/>
          <ac:picMkLst>
            <pc:docMk/>
            <pc:sldMk cId="1536868220" sldId="319"/>
            <ac:picMk id="2" creationId="{92922DED-700C-4E77-9199-0DF9774396C1}"/>
          </ac:picMkLst>
        </pc:picChg>
        <pc:picChg chg="add del">
          <ac:chgData name="Susan Page" userId="885c4b2e-5660-4364-975f-f9f8f7b2397c" providerId="ADAL" clId="{7FDD86D7-81F2-4901-9C7D-E6BC6E03FCEB}" dt="2022-09-09T06:09:05.875" v="767"/>
          <ac:picMkLst>
            <pc:docMk/>
            <pc:sldMk cId="1536868220" sldId="319"/>
            <ac:picMk id="3" creationId="{EA75CFDE-44E4-4A25-8DF7-44FC3C6C520C}"/>
          </ac:picMkLst>
        </pc:picChg>
        <pc:picChg chg="add mod">
          <ac:chgData name="Susan Page" userId="885c4b2e-5660-4364-975f-f9f8f7b2397c" providerId="ADAL" clId="{7FDD86D7-81F2-4901-9C7D-E6BC6E03FCEB}" dt="2022-09-09T06:14:19.662" v="775" actId="27614"/>
          <ac:picMkLst>
            <pc:docMk/>
            <pc:sldMk cId="1536868220" sldId="319"/>
            <ac:picMk id="4" creationId="{A4E45DE0-FD19-4F25-BA6C-7F7AFAF7999F}"/>
          </ac:picMkLst>
        </pc:picChg>
        <pc:picChg chg="add del">
          <ac:chgData name="Susan Page" userId="885c4b2e-5660-4364-975f-f9f8f7b2397c" providerId="ADAL" clId="{7FDD86D7-81F2-4901-9C7D-E6BC6E03FCEB}" dt="2022-09-09T06:12:42.627" v="771"/>
          <ac:picMkLst>
            <pc:docMk/>
            <pc:sldMk cId="1536868220" sldId="319"/>
            <ac:picMk id="5" creationId="{D04E0F5C-9AC9-4589-9483-5F483616BD77}"/>
          </ac:picMkLst>
        </pc:picChg>
        <pc:picChg chg="add del mod">
          <ac:chgData name="Susan Page" userId="885c4b2e-5660-4364-975f-f9f8f7b2397c" providerId="ADAL" clId="{7FDD86D7-81F2-4901-9C7D-E6BC6E03FCEB}" dt="2022-09-09T06:08:11.928" v="763" actId="21"/>
          <ac:picMkLst>
            <pc:docMk/>
            <pc:sldMk cId="1536868220" sldId="319"/>
            <ac:picMk id="1026" creationId="{2B7C6E06-ED46-4A87-9C79-DF28680DB523}"/>
          </ac:picMkLst>
        </pc:picChg>
      </pc:sldChg>
      <pc:sldMasterChg chg="del delSldLayout">
        <pc:chgData name="Susan Page" userId="885c4b2e-5660-4364-975f-f9f8f7b2397c" providerId="ADAL" clId="{7FDD86D7-81F2-4901-9C7D-E6BC6E03FCEB}" dt="2022-09-09T06:07:43.713" v="757" actId="47"/>
        <pc:sldMasterMkLst>
          <pc:docMk/>
          <pc:sldMasterMk cId="4210775972" sldId="2147483684"/>
        </pc:sldMasterMkLst>
        <pc:sldLayoutChg chg="del">
          <pc:chgData name="Susan Page" userId="885c4b2e-5660-4364-975f-f9f8f7b2397c" providerId="ADAL" clId="{7FDD86D7-81F2-4901-9C7D-E6BC6E03FCEB}" dt="2022-09-09T06:07:43.713" v="757" actId="47"/>
          <pc:sldLayoutMkLst>
            <pc:docMk/>
            <pc:sldMasterMk cId="4210775972" sldId="2147483684"/>
            <pc:sldLayoutMk cId="3966817479" sldId="2147483685"/>
          </pc:sldLayoutMkLst>
        </pc:sldLayoutChg>
        <pc:sldLayoutChg chg="del">
          <pc:chgData name="Susan Page" userId="885c4b2e-5660-4364-975f-f9f8f7b2397c" providerId="ADAL" clId="{7FDD86D7-81F2-4901-9C7D-E6BC6E03FCEB}" dt="2022-09-09T06:07:43.713" v="757" actId="47"/>
          <pc:sldLayoutMkLst>
            <pc:docMk/>
            <pc:sldMasterMk cId="4210775972" sldId="2147483684"/>
            <pc:sldLayoutMk cId="3400011514" sldId="2147483686"/>
          </pc:sldLayoutMkLst>
        </pc:sldLayoutChg>
        <pc:sldLayoutChg chg="del">
          <pc:chgData name="Susan Page" userId="885c4b2e-5660-4364-975f-f9f8f7b2397c" providerId="ADAL" clId="{7FDD86D7-81F2-4901-9C7D-E6BC6E03FCEB}" dt="2022-09-09T06:07:43.713" v="757" actId="47"/>
          <pc:sldLayoutMkLst>
            <pc:docMk/>
            <pc:sldMasterMk cId="4210775972" sldId="2147483684"/>
            <pc:sldLayoutMk cId="767787184" sldId="2147483687"/>
          </pc:sldLayoutMkLst>
        </pc:sldLayoutChg>
        <pc:sldLayoutChg chg="del">
          <pc:chgData name="Susan Page" userId="885c4b2e-5660-4364-975f-f9f8f7b2397c" providerId="ADAL" clId="{7FDD86D7-81F2-4901-9C7D-E6BC6E03FCEB}" dt="2022-09-09T06:07:43.713" v="757" actId="47"/>
          <pc:sldLayoutMkLst>
            <pc:docMk/>
            <pc:sldMasterMk cId="4210775972" sldId="2147483684"/>
            <pc:sldLayoutMk cId="537207303" sldId="2147483688"/>
          </pc:sldLayoutMkLst>
        </pc:sldLayoutChg>
        <pc:sldLayoutChg chg="del">
          <pc:chgData name="Susan Page" userId="885c4b2e-5660-4364-975f-f9f8f7b2397c" providerId="ADAL" clId="{7FDD86D7-81F2-4901-9C7D-E6BC6E03FCEB}" dt="2022-09-09T06:07:43.713" v="757" actId="47"/>
          <pc:sldLayoutMkLst>
            <pc:docMk/>
            <pc:sldMasterMk cId="4210775972" sldId="2147483684"/>
            <pc:sldLayoutMk cId="2212327570" sldId="2147483689"/>
          </pc:sldLayoutMkLst>
        </pc:sldLayoutChg>
        <pc:sldLayoutChg chg="del">
          <pc:chgData name="Susan Page" userId="885c4b2e-5660-4364-975f-f9f8f7b2397c" providerId="ADAL" clId="{7FDD86D7-81F2-4901-9C7D-E6BC6E03FCEB}" dt="2022-09-09T06:07:43.713" v="757" actId="47"/>
          <pc:sldLayoutMkLst>
            <pc:docMk/>
            <pc:sldMasterMk cId="4210775972" sldId="2147483684"/>
            <pc:sldLayoutMk cId="2921348735" sldId="2147483690"/>
          </pc:sldLayoutMkLst>
        </pc:sldLayoutChg>
        <pc:sldLayoutChg chg="del">
          <pc:chgData name="Susan Page" userId="885c4b2e-5660-4364-975f-f9f8f7b2397c" providerId="ADAL" clId="{7FDD86D7-81F2-4901-9C7D-E6BC6E03FCEB}" dt="2022-09-09T06:07:43.713" v="757" actId="47"/>
          <pc:sldLayoutMkLst>
            <pc:docMk/>
            <pc:sldMasterMk cId="4210775972" sldId="2147483684"/>
            <pc:sldLayoutMk cId="260029321" sldId="2147483691"/>
          </pc:sldLayoutMkLst>
        </pc:sldLayoutChg>
        <pc:sldLayoutChg chg="del">
          <pc:chgData name="Susan Page" userId="885c4b2e-5660-4364-975f-f9f8f7b2397c" providerId="ADAL" clId="{7FDD86D7-81F2-4901-9C7D-E6BC6E03FCEB}" dt="2022-09-09T06:07:43.713" v="757" actId="47"/>
          <pc:sldLayoutMkLst>
            <pc:docMk/>
            <pc:sldMasterMk cId="4210775972" sldId="2147483684"/>
            <pc:sldLayoutMk cId="4266783481" sldId="2147483692"/>
          </pc:sldLayoutMkLst>
        </pc:sldLayoutChg>
        <pc:sldLayoutChg chg="del">
          <pc:chgData name="Susan Page" userId="885c4b2e-5660-4364-975f-f9f8f7b2397c" providerId="ADAL" clId="{7FDD86D7-81F2-4901-9C7D-E6BC6E03FCEB}" dt="2022-09-09T06:07:43.713" v="757" actId="47"/>
          <pc:sldLayoutMkLst>
            <pc:docMk/>
            <pc:sldMasterMk cId="4210775972" sldId="2147483684"/>
            <pc:sldLayoutMk cId="3456365248" sldId="2147483693"/>
          </pc:sldLayoutMkLst>
        </pc:sldLayoutChg>
        <pc:sldLayoutChg chg="del">
          <pc:chgData name="Susan Page" userId="885c4b2e-5660-4364-975f-f9f8f7b2397c" providerId="ADAL" clId="{7FDD86D7-81F2-4901-9C7D-E6BC6E03FCEB}" dt="2022-09-09T06:07:43.713" v="757" actId="47"/>
          <pc:sldLayoutMkLst>
            <pc:docMk/>
            <pc:sldMasterMk cId="4210775972" sldId="2147483684"/>
            <pc:sldLayoutMk cId="637131047" sldId="2147483694"/>
          </pc:sldLayoutMkLst>
        </pc:sldLayoutChg>
        <pc:sldLayoutChg chg="del">
          <pc:chgData name="Susan Page" userId="885c4b2e-5660-4364-975f-f9f8f7b2397c" providerId="ADAL" clId="{7FDD86D7-81F2-4901-9C7D-E6BC6E03FCEB}" dt="2022-09-09T06:07:43.713" v="757" actId="47"/>
          <pc:sldLayoutMkLst>
            <pc:docMk/>
            <pc:sldMasterMk cId="4210775972" sldId="2147483684"/>
            <pc:sldLayoutMk cId="3406687212" sldId="2147483695"/>
          </pc:sldLayoutMkLst>
        </pc:sldLayoutChg>
      </pc:sldMasterChg>
      <pc:sldMasterChg chg="del delSldLayout">
        <pc:chgData name="Susan Page" userId="885c4b2e-5660-4364-975f-f9f8f7b2397c" providerId="ADAL" clId="{7FDD86D7-81F2-4901-9C7D-E6BC6E03FCEB}" dt="2022-09-09T05:29:57.780" v="585" actId="47"/>
        <pc:sldMasterMkLst>
          <pc:docMk/>
          <pc:sldMasterMk cId="2098898974" sldId="2147483717"/>
        </pc:sldMasterMkLst>
        <pc:sldLayoutChg chg="del">
          <pc:chgData name="Susan Page" userId="885c4b2e-5660-4364-975f-f9f8f7b2397c" providerId="ADAL" clId="{7FDD86D7-81F2-4901-9C7D-E6BC6E03FCEB}" dt="2022-09-09T05:29:57.780" v="585" actId="47"/>
          <pc:sldLayoutMkLst>
            <pc:docMk/>
            <pc:sldMasterMk cId="2098898974" sldId="2147483717"/>
            <pc:sldLayoutMk cId="1473096381" sldId="2147483718"/>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4077782464" sldId="2147483719"/>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1744218027" sldId="2147483720"/>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1432917329" sldId="2147483721"/>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2896028953" sldId="2147483722"/>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731151221" sldId="2147483723"/>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581441781" sldId="2147483724"/>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4112294437" sldId="2147483725"/>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1687533262" sldId="2147483726"/>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2041455799" sldId="2147483727"/>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2994164847" sldId="2147483728"/>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3152064159" sldId="2147483729"/>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1904679762" sldId="2147483730"/>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3792776444" sldId="2147483731"/>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1861045848" sldId="2147483732"/>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304381131" sldId="2147483733"/>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3686430065" sldId="2147483734"/>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4136430476" sldId="2147483735"/>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2431736075" sldId="2147483736"/>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3549588648" sldId="2147483737"/>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3141275777" sldId="2147483738"/>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3031545614" sldId="2147483739"/>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3250238157" sldId="2147483740"/>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2238148988" sldId="2147483741"/>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1472047836" sldId="2147483742"/>
          </pc:sldLayoutMkLst>
        </pc:sldLayoutChg>
        <pc:sldLayoutChg chg="del">
          <pc:chgData name="Susan Page" userId="885c4b2e-5660-4364-975f-f9f8f7b2397c" providerId="ADAL" clId="{7FDD86D7-81F2-4901-9C7D-E6BC6E03FCEB}" dt="2022-09-09T05:29:57.780" v="585" actId="47"/>
          <pc:sldLayoutMkLst>
            <pc:docMk/>
            <pc:sldMasterMk cId="2098898974" sldId="2147483717"/>
            <pc:sldLayoutMk cId="3502349556" sldId="214748374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552C72-2426-4AC8-AE26-67E461C55E95}"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AU"/>
        </a:p>
      </dgm:t>
    </dgm:pt>
    <dgm:pt modelId="{F5B1F57A-BC3A-4612-9C5C-51116A00A111}">
      <dgm:prSet phldrT="[Text]"/>
      <dgm:spPr/>
      <dgm:t>
        <a:bodyPr/>
        <a:lstStyle/>
        <a:p>
          <a:r>
            <a:rPr lang="en-AU" dirty="0"/>
            <a:t>Context</a:t>
          </a:r>
        </a:p>
      </dgm:t>
    </dgm:pt>
    <dgm:pt modelId="{D8DE64F9-3AD4-46EF-9440-46CA7678DD28}" type="parTrans" cxnId="{3A786C33-0DEC-434E-9F8C-70C55060EA99}">
      <dgm:prSet/>
      <dgm:spPr/>
      <dgm:t>
        <a:bodyPr/>
        <a:lstStyle/>
        <a:p>
          <a:endParaRPr lang="en-AU"/>
        </a:p>
      </dgm:t>
    </dgm:pt>
    <dgm:pt modelId="{FFB60AAB-91D3-4324-8382-94A45974EDA9}" type="sibTrans" cxnId="{3A786C33-0DEC-434E-9F8C-70C55060EA99}">
      <dgm:prSet/>
      <dgm:spPr/>
      <dgm:t>
        <a:bodyPr/>
        <a:lstStyle/>
        <a:p>
          <a:endParaRPr lang="en-AU"/>
        </a:p>
      </dgm:t>
    </dgm:pt>
    <dgm:pt modelId="{E42DF3F5-4EBC-4ACF-BC51-E8AC4782A92B}">
      <dgm:prSet phldrT="[Text]"/>
      <dgm:spPr/>
      <dgm:t>
        <a:bodyPr/>
        <a:lstStyle/>
        <a:p>
          <a:r>
            <a:rPr lang="en-AU" dirty="0"/>
            <a:t>Institution</a:t>
          </a:r>
        </a:p>
      </dgm:t>
    </dgm:pt>
    <dgm:pt modelId="{C8A9B539-AC11-4A8F-962D-251D74587789}" type="parTrans" cxnId="{EE2A1917-4872-43F8-B5C0-676CC4BAD2CB}">
      <dgm:prSet/>
      <dgm:spPr/>
      <dgm:t>
        <a:bodyPr/>
        <a:lstStyle/>
        <a:p>
          <a:endParaRPr lang="en-AU"/>
        </a:p>
      </dgm:t>
    </dgm:pt>
    <dgm:pt modelId="{D39768B6-4737-4538-A02C-0BDDD3FFE839}" type="sibTrans" cxnId="{EE2A1917-4872-43F8-B5C0-676CC4BAD2CB}">
      <dgm:prSet/>
      <dgm:spPr/>
      <dgm:t>
        <a:bodyPr/>
        <a:lstStyle/>
        <a:p>
          <a:endParaRPr lang="en-AU"/>
        </a:p>
      </dgm:t>
    </dgm:pt>
    <dgm:pt modelId="{9A66D7D4-9452-4683-AF99-10214725FB5E}">
      <dgm:prSet phldrT="[Text]"/>
      <dgm:spPr/>
      <dgm:t>
        <a:bodyPr/>
        <a:lstStyle/>
        <a:p>
          <a:r>
            <a:rPr lang="en-AU" dirty="0"/>
            <a:t>Program</a:t>
          </a:r>
        </a:p>
        <a:p>
          <a:r>
            <a:rPr lang="en-AU" dirty="0"/>
            <a:t>Discipline</a:t>
          </a:r>
        </a:p>
      </dgm:t>
    </dgm:pt>
    <dgm:pt modelId="{0F0B810C-2E43-4D6D-8ED8-023FB54D472A}" type="parTrans" cxnId="{65FC4C9F-7BB4-46CB-9B64-538EF7875CE2}">
      <dgm:prSet/>
      <dgm:spPr/>
      <dgm:t>
        <a:bodyPr/>
        <a:lstStyle/>
        <a:p>
          <a:endParaRPr lang="en-AU"/>
        </a:p>
      </dgm:t>
    </dgm:pt>
    <dgm:pt modelId="{F6A80B77-16FC-49E9-9E9C-6ED75A495258}" type="sibTrans" cxnId="{65FC4C9F-7BB4-46CB-9B64-538EF7875CE2}">
      <dgm:prSet/>
      <dgm:spPr/>
      <dgm:t>
        <a:bodyPr/>
        <a:lstStyle/>
        <a:p>
          <a:endParaRPr lang="en-AU"/>
        </a:p>
      </dgm:t>
    </dgm:pt>
    <dgm:pt modelId="{F3318335-958E-40FA-A29B-CE78A504702F}">
      <dgm:prSet phldrT="[Text]"/>
      <dgm:spPr/>
      <dgm:t>
        <a:bodyPr/>
        <a:lstStyle/>
        <a:p>
          <a:r>
            <a:rPr lang="en-AU" dirty="0"/>
            <a:t>Individual</a:t>
          </a:r>
        </a:p>
      </dgm:t>
    </dgm:pt>
    <dgm:pt modelId="{FF491C9A-E950-48F9-BC27-23214867F8FE}" type="parTrans" cxnId="{DA3FCB82-BB40-4553-A1BD-3E784D3FA35E}">
      <dgm:prSet/>
      <dgm:spPr/>
      <dgm:t>
        <a:bodyPr/>
        <a:lstStyle/>
        <a:p>
          <a:endParaRPr lang="en-AU"/>
        </a:p>
      </dgm:t>
    </dgm:pt>
    <dgm:pt modelId="{235FC3D0-90A3-4134-9759-2F1D2569B80C}" type="sibTrans" cxnId="{DA3FCB82-BB40-4553-A1BD-3E784D3FA35E}">
      <dgm:prSet/>
      <dgm:spPr/>
      <dgm:t>
        <a:bodyPr/>
        <a:lstStyle/>
        <a:p>
          <a:endParaRPr lang="en-AU"/>
        </a:p>
      </dgm:t>
    </dgm:pt>
    <dgm:pt modelId="{2FFBDB88-6F2E-42A4-BE8B-7C5F4E66F424}" type="pres">
      <dgm:prSet presAssocID="{68552C72-2426-4AC8-AE26-67E461C55E95}" presName="Name0" presStyleCnt="0">
        <dgm:presLayoutVars>
          <dgm:chMax val="7"/>
          <dgm:resizeHandles val="exact"/>
        </dgm:presLayoutVars>
      </dgm:prSet>
      <dgm:spPr/>
    </dgm:pt>
    <dgm:pt modelId="{4361FCAD-F3C2-436F-A1F0-E35071D51075}" type="pres">
      <dgm:prSet presAssocID="{68552C72-2426-4AC8-AE26-67E461C55E95}" presName="comp1" presStyleCnt="0"/>
      <dgm:spPr/>
    </dgm:pt>
    <dgm:pt modelId="{CB806F95-DE5B-4BB9-905C-DE71C7A8EB82}" type="pres">
      <dgm:prSet presAssocID="{68552C72-2426-4AC8-AE26-67E461C55E95}" presName="circle1" presStyleLbl="node1" presStyleIdx="0" presStyleCnt="4"/>
      <dgm:spPr/>
    </dgm:pt>
    <dgm:pt modelId="{50138F29-00B5-40D7-99B7-6B04CEEC1B07}" type="pres">
      <dgm:prSet presAssocID="{68552C72-2426-4AC8-AE26-67E461C55E95}" presName="c1text" presStyleLbl="node1" presStyleIdx="0" presStyleCnt="4">
        <dgm:presLayoutVars>
          <dgm:bulletEnabled val="1"/>
        </dgm:presLayoutVars>
      </dgm:prSet>
      <dgm:spPr/>
    </dgm:pt>
    <dgm:pt modelId="{48D2882F-9C9D-4777-B96A-873A6364426D}" type="pres">
      <dgm:prSet presAssocID="{68552C72-2426-4AC8-AE26-67E461C55E95}" presName="comp2" presStyleCnt="0"/>
      <dgm:spPr/>
    </dgm:pt>
    <dgm:pt modelId="{7C600BB5-002B-4A61-955E-436E03B225DA}" type="pres">
      <dgm:prSet presAssocID="{68552C72-2426-4AC8-AE26-67E461C55E95}" presName="circle2" presStyleLbl="node1" presStyleIdx="1" presStyleCnt="4"/>
      <dgm:spPr/>
    </dgm:pt>
    <dgm:pt modelId="{68506F52-B5F9-4AFF-8D15-D7465BCF2404}" type="pres">
      <dgm:prSet presAssocID="{68552C72-2426-4AC8-AE26-67E461C55E95}" presName="c2text" presStyleLbl="node1" presStyleIdx="1" presStyleCnt="4">
        <dgm:presLayoutVars>
          <dgm:bulletEnabled val="1"/>
        </dgm:presLayoutVars>
      </dgm:prSet>
      <dgm:spPr/>
    </dgm:pt>
    <dgm:pt modelId="{97E4A0EB-ECA7-4429-B788-17C0FB82CD26}" type="pres">
      <dgm:prSet presAssocID="{68552C72-2426-4AC8-AE26-67E461C55E95}" presName="comp3" presStyleCnt="0"/>
      <dgm:spPr/>
    </dgm:pt>
    <dgm:pt modelId="{F5335E29-0B63-4FBA-9FDB-14521F3C47C2}" type="pres">
      <dgm:prSet presAssocID="{68552C72-2426-4AC8-AE26-67E461C55E95}" presName="circle3" presStyleLbl="node1" presStyleIdx="2" presStyleCnt="4"/>
      <dgm:spPr/>
    </dgm:pt>
    <dgm:pt modelId="{D8387DB9-F100-43FD-B523-B000C9A51C06}" type="pres">
      <dgm:prSet presAssocID="{68552C72-2426-4AC8-AE26-67E461C55E95}" presName="c3text" presStyleLbl="node1" presStyleIdx="2" presStyleCnt="4">
        <dgm:presLayoutVars>
          <dgm:bulletEnabled val="1"/>
        </dgm:presLayoutVars>
      </dgm:prSet>
      <dgm:spPr/>
    </dgm:pt>
    <dgm:pt modelId="{5C449FEB-731E-44D9-9A53-98524A99E240}" type="pres">
      <dgm:prSet presAssocID="{68552C72-2426-4AC8-AE26-67E461C55E95}" presName="comp4" presStyleCnt="0"/>
      <dgm:spPr/>
    </dgm:pt>
    <dgm:pt modelId="{1E3E50B0-4FCA-45B3-82F4-38342E622486}" type="pres">
      <dgm:prSet presAssocID="{68552C72-2426-4AC8-AE26-67E461C55E95}" presName="circle4" presStyleLbl="node1" presStyleIdx="3" presStyleCnt="4"/>
      <dgm:spPr/>
    </dgm:pt>
    <dgm:pt modelId="{83B1C091-5ECE-4ADE-9DBF-5F90A1A2ADC5}" type="pres">
      <dgm:prSet presAssocID="{68552C72-2426-4AC8-AE26-67E461C55E95}" presName="c4text" presStyleLbl="node1" presStyleIdx="3" presStyleCnt="4">
        <dgm:presLayoutVars>
          <dgm:bulletEnabled val="1"/>
        </dgm:presLayoutVars>
      </dgm:prSet>
      <dgm:spPr/>
    </dgm:pt>
  </dgm:ptLst>
  <dgm:cxnLst>
    <dgm:cxn modelId="{1280CC11-9746-4EF2-A081-885573D8C74B}" type="presOf" srcId="{F3318335-958E-40FA-A29B-CE78A504702F}" destId="{83B1C091-5ECE-4ADE-9DBF-5F90A1A2ADC5}" srcOrd="1" destOrd="0" presId="urn:microsoft.com/office/officeart/2005/8/layout/venn2"/>
    <dgm:cxn modelId="{EE2A1917-4872-43F8-B5C0-676CC4BAD2CB}" srcId="{68552C72-2426-4AC8-AE26-67E461C55E95}" destId="{E42DF3F5-4EBC-4ACF-BC51-E8AC4782A92B}" srcOrd="1" destOrd="0" parTransId="{C8A9B539-AC11-4A8F-962D-251D74587789}" sibTransId="{D39768B6-4737-4538-A02C-0BDDD3FFE839}"/>
    <dgm:cxn modelId="{C7FD8B2B-D622-46E9-AA18-B5F4A0DF0D7D}" type="presOf" srcId="{E42DF3F5-4EBC-4ACF-BC51-E8AC4782A92B}" destId="{7C600BB5-002B-4A61-955E-436E03B225DA}" srcOrd="0" destOrd="0" presId="urn:microsoft.com/office/officeart/2005/8/layout/venn2"/>
    <dgm:cxn modelId="{3A786C33-0DEC-434E-9F8C-70C55060EA99}" srcId="{68552C72-2426-4AC8-AE26-67E461C55E95}" destId="{F5B1F57A-BC3A-4612-9C5C-51116A00A111}" srcOrd="0" destOrd="0" parTransId="{D8DE64F9-3AD4-46EF-9440-46CA7678DD28}" sibTransId="{FFB60AAB-91D3-4324-8382-94A45974EDA9}"/>
    <dgm:cxn modelId="{D6C0C371-2366-4312-8451-BF7EE7840C6A}" type="presOf" srcId="{9A66D7D4-9452-4683-AF99-10214725FB5E}" destId="{D8387DB9-F100-43FD-B523-B000C9A51C06}" srcOrd="1" destOrd="0" presId="urn:microsoft.com/office/officeart/2005/8/layout/venn2"/>
    <dgm:cxn modelId="{67E5105A-3B06-4DCF-9F3E-B4293A7DD959}" type="presOf" srcId="{9A66D7D4-9452-4683-AF99-10214725FB5E}" destId="{F5335E29-0B63-4FBA-9FDB-14521F3C47C2}" srcOrd="0" destOrd="0" presId="urn:microsoft.com/office/officeart/2005/8/layout/venn2"/>
    <dgm:cxn modelId="{5812AC80-ECA8-46DD-AC24-C0CBEEB87A46}" type="presOf" srcId="{68552C72-2426-4AC8-AE26-67E461C55E95}" destId="{2FFBDB88-6F2E-42A4-BE8B-7C5F4E66F424}" srcOrd="0" destOrd="0" presId="urn:microsoft.com/office/officeart/2005/8/layout/venn2"/>
    <dgm:cxn modelId="{DA3FCB82-BB40-4553-A1BD-3E784D3FA35E}" srcId="{68552C72-2426-4AC8-AE26-67E461C55E95}" destId="{F3318335-958E-40FA-A29B-CE78A504702F}" srcOrd="3" destOrd="0" parTransId="{FF491C9A-E950-48F9-BC27-23214867F8FE}" sibTransId="{235FC3D0-90A3-4134-9759-2F1D2569B80C}"/>
    <dgm:cxn modelId="{C84DA989-6D28-40F4-AAD9-8A80453CF872}" type="presOf" srcId="{E42DF3F5-4EBC-4ACF-BC51-E8AC4782A92B}" destId="{68506F52-B5F9-4AFF-8D15-D7465BCF2404}" srcOrd="1" destOrd="0" presId="urn:microsoft.com/office/officeart/2005/8/layout/venn2"/>
    <dgm:cxn modelId="{1C31CA98-2FDC-410D-98B5-DCA73FD76B96}" type="presOf" srcId="{F5B1F57A-BC3A-4612-9C5C-51116A00A111}" destId="{50138F29-00B5-40D7-99B7-6B04CEEC1B07}" srcOrd="1" destOrd="0" presId="urn:microsoft.com/office/officeart/2005/8/layout/venn2"/>
    <dgm:cxn modelId="{65FC4C9F-7BB4-46CB-9B64-538EF7875CE2}" srcId="{68552C72-2426-4AC8-AE26-67E461C55E95}" destId="{9A66D7D4-9452-4683-AF99-10214725FB5E}" srcOrd="2" destOrd="0" parTransId="{0F0B810C-2E43-4D6D-8ED8-023FB54D472A}" sibTransId="{F6A80B77-16FC-49E9-9E9C-6ED75A495258}"/>
    <dgm:cxn modelId="{79D69ACA-7156-443A-9A90-67D64303A58E}" type="presOf" srcId="{F3318335-958E-40FA-A29B-CE78A504702F}" destId="{1E3E50B0-4FCA-45B3-82F4-38342E622486}" srcOrd="0" destOrd="0" presId="urn:microsoft.com/office/officeart/2005/8/layout/venn2"/>
    <dgm:cxn modelId="{F5B64CF0-70BA-4E85-A0CA-A7AA260A8DFA}" type="presOf" srcId="{F5B1F57A-BC3A-4612-9C5C-51116A00A111}" destId="{CB806F95-DE5B-4BB9-905C-DE71C7A8EB82}" srcOrd="0" destOrd="0" presId="urn:microsoft.com/office/officeart/2005/8/layout/venn2"/>
    <dgm:cxn modelId="{35ACDF14-5F0C-47EA-9DE8-AD731BECAB75}" type="presParOf" srcId="{2FFBDB88-6F2E-42A4-BE8B-7C5F4E66F424}" destId="{4361FCAD-F3C2-436F-A1F0-E35071D51075}" srcOrd="0" destOrd="0" presId="urn:microsoft.com/office/officeart/2005/8/layout/venn2"/>
    <dgm:cxn modelId="{AE8BF299-44CE-4C7A-A613-20D99E7E741B}" type="presParOf" srcId="{4361FCAD-F3C2-436F-A1F0-E35071D51075}" destId="{CB806F95-DE5B-4BB9-905C-DE71C7A8EB82}" srcOrd="0" destOrd="0" presId="urn:microsoft.com/office/officeart/2005/8/layout/venn2"/>
    <dgm:cxn modelId="{6A575C44-7CE4-48C2-9AD5-0BBC9DF1FC71}" type="presParOf" srcId="{4361FCAD-F3C2-436F-A1F0-E35071D51075}" destId="{50138F29-00B5-40D7-99B7-6B04CEEC1B07}" srcOrd="1" destOrd="0" presId="urn:microsoft.com/office/officeart/2005/8/layout/venn2"/>
    <dgm:cxn modelId="{C5C567EC-8AC4-4795-BB1F-E3E7B142A76F}" type="presParOf" srcId="{2FFBDB88-6F2E-42A4-BE8B-7C5F4E66F424}" destId="{48D2882F-9C9D-4777-B96A-873A6364426D}" srcOrd="1" destOrd="0" presId="urn:microsoft.com/office/officeart/2005/8/layout/venn2"/>
    <dgm:cxn modelId="{504CB39B-8889-44E0-A17E-6FC7EA7F9006}" type="presParOf" srcId="{48D2882F-9C9D-4777-B96A-873A6364426D}" destId="{7C600BB5-002B-4A61-955E-436E03B225DA}" srcOrd="0" destOrd="0" presId="urn:microsoft.com/office/officeart/2005/8/layout/venn2"/>
    <dgm:cxn modelId="{A0989439-DBCF-4D59-8AF5-D1B9F77ADF3A}" type="presParOf" srcId="{48D2882F-9C9D-4777-B96A-873A6364426D}" destId="{68506F52-B5F9-4AFF-8D15-D7465BCF2404}" srcOrd="1" destOrd="0" presId="urn:microsoft.com/office/officeart/2005/8/layout/venn2"/>
    <dgm:cxn modelId="{9DB78899-546D-4C8D-97F1-62F264A0BDCD}" type="presParOf" srcId="{2FFBDB88-6F2E-42A4-BE8B-7C5F4E66F424}" destId="{97E4A0EB-ECA7-4429-B788-17C0FB82CD26}" srcOrd="2" destOrd="0" presId="urn:microsoft.com/office/officeart/2005/8/layout/venn2"/>
    <dgm:cxn modelId="{B8A7B531-6839-4F02-8C8B-42603E5B831C}" type="presParOf" srcId="{97E4A0EB-ECA7-4429-B788-17C0FB82CD26}" destId="{F5335E29-0B63-4FBA-9FDB-14521F3C47C2}" srcOrd="0" destOrd="0" presId="urn:microsoft.com/office/officeart/2005/8/layout/venn2"/>
    <dgm:cxn modelId="{1F187F22-5019-4470-B0D3-CBA7F7787EB0}" type="presParOf" srcId="{97E4A0EB-ECA7-4429-B788-17C0FB82CD26}" destId="{D8387DB9-F100-43FD-B523-B000C9A51C06}" srcOrd="1" destOrd="0" presId="urn:microsoft.com/office/officeart/2005/8/layout/venn2"/>
    <dgm:cxn modelId="{1D0E57A0-A0C8-4E12-8AEE-D836FE1C9C2B}" type="presParOf" srcId="{2FFBDB88-6F2E-42A4-BE8B-7C5F4E66F424}" destId="{5C449FEB-731E-44D9-9A53-98524A99E240}" srcOrd="3" destOrd="0" presId="urn:microsoft.com/office/officeart/2005/8/layout/venn2"/>
    <dgm:cxn modelId="{CAB17D4D-3907-40A5-B5D4-7DCFBB3BD262}" type="presParOf" srcId="{5C449FEB-731E-44D9-9A53-98524A99E240}" destId="{1E3E50B0-4FCA-45B3-82F4-38342E622486}" srcOrd="0" destOrd="0" presId="urn:microsoft.com/office/officeart/2005/8/layout/venn2"/>
    <dgm:cxn modelId="{DC6A9DD5-3F32-4466-BF7C-922FDF501139}" type="presParOf" srcId="{5C449FEB-731E-44D9-9A53-98524A99E240}" destId="{83B1C091-5ECE-4ADE-9DBF-5F90A1A2ADC5}"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806F95-DE5B-4BB9-905C-DE71C7A8EB82}">
      <dsp:nvSpPr>
        <dsp:cNvPr id="0" name=""/>
        <dsp:cNvSpPr/>
      </dsp:nvSpPr>
      <dsp:spPr>
        <a:xfrm>
          <a:off x="1162468" y="0"/>
          <a:ext cx="5803063" cy="580306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AU" sz="1600" kern="1200" dirty="0"/>
            <a:t>Context</a:t>
          </a:r>
        </a:p>
      </dsp:txBody>
      <dsp:txXfrm>
        <a:off x="3252731" y="290153"/>
        <a:ext cx="1622536" cy="870459"/>
      </dsp:txXfrm>
    </dsp:sp>
    <dsp:sp modelId="{7C600BB5-002B-4A61-955E-436E03B225DA}">
      <dsp:nvSpPr>
        <dsp:cNvPr id="0" name=""/>
        <dsp:cNvSpPr/>
      </dsp:nvSpPr>
      <dsp:spPr>
        <a:xfrm>
          <a:off x="1742774" y="1160612"/>
          <a:ext cx="4642450" cy="46424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AU" sz="1600" kern="1200" dirty="0"/>
            <a:t>Institution</a:t>
          </a:r>
        </a:p>
      </dsp:txBody>
      <dsp:txXfrm>
        <a:off x="3252731" y="1439159"/>
        <a:ext cx="1622536" cy="835641"/>
      </dsp:txXfrm>
    </dsp:sp>
    <dsp:sp modelId="{F5335E29-0B63-4FBA-9FDB-14521F3C47C2}">
      <dsp:nvSpPr>
        <dsp:cNvPr id="0" name=""/>
        <dsp:cNvSpPr/>
      </dsp:nvSpPr>
      <dsp:spPr>
        <a:xfrm>
          <a:off x="2323081" y="2321225"/>
          <a:ext cx="3481837" cy="348183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AU" sz="1600" kern="1200" dirty="0"/>
            <a:t>Program</a:t>
          </a:r>
        </a:p>
        <a:p>
          <a:pPr marL="0" lvl="0" indent="0" algn="ctr" defTabSz="711200">
            <a:lnSpc>
              <a:spcPct val="90000"/>
            </a:lnSpc>
            <a:spcBef>
              <a:spcPct val="0"/>
            </a:spcBef>
            <a:spcAft>
              <a:spcPct val="35000"/>
            </a:spcAft>
            <a:buNone/>
          </a:pPr>
          <a:r>
            <a:rPr lang="en-AU" sz="1600" kern="1200" dirty="0"/>
            <a:t>Discipline</a:t>
          </a:r>
        </a:p>
      </dsp:txBody>
      <dsp:txXfrm>
        <a:off x="3252731" y="2582363"/>
        <a:ext cx="1622536" cy="783413"/>
      </dsp:txXfrm>
    </dsp:sp>
    <dsp:sp modelId="{1E3E50B0-4FCA-45B3-82F4-38342E622486}">
      <dsp:nvSpPr>
        <dsp:cNvPr id="0" name=""/>
        <dsp:cNvSpPr/>
      </dsp:nvSpPr>
      <dsp:spPr>
        <a:xfrm>
          <a:off x="2903387" y="3481837"/>
          <a:ext cx="2321225" cy="232122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AU" sz="1600" kern="1200" dirty="0"/>
            <a:t>Individual</a:t>
          </a:r>
        </a:p>
      </dsp:txBody>
      <dsp:txXfrm>
        <a:off x="3243322" y="4062144"/>
        <a:ext cx="1641354" cy="1160612"/>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F65AE-4FE5-410C-B5F0-923CE312864A}" type="datetimeFigureOut">
              <a:rPr lang="en-AU" smtClean="0"/>
              <a:t>17/07/2025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9ED58-9C6F-4944-AFB3-46348447F7A2}" type="slidenum">
              <a:rPr lang="en-AU" smtClean="0"/>
              <a:t>‹#›</a:t>
            </a:fld>
            <a:endParaRPr lang="en-AU"/>
          </a:p>
        </p:txBody>
      </p:sp>
    </p:spTree>
    <p:extLst>
      <p:ext uri="{BB962C8B-B14F-4D97-AF65-F5344CB8AC3E}">
        <p14:creationId xmlns:p14="http://schemas.microsoft.com/office/powerpoint/2010/main" val="1193056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AA9ED58-9C6F-4944-AFB3-46348447F7A2}" type="slidenum">
              <a:rPr lang="en-AU" smtClean="0"/>
              <a:t>1</a:t>
            </a:fld>
            <a:endParaRPr lang="en-AU"/>
          </a:p>
        </p:txBody>
      </p:sp>
    </p:spTree>
    <p:extLst>
      <p:ext uri="{BB962C8B-B14F-4D97-AF65-F5344CB8AC3E}">
        <p14:creationId xmlns:p14="http://schemas.microsoft.com/office/powerpoint/2010/main" val="718769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might be one place to start if you are a subject coordinator. </a:t>
            </a:r>
          </a:p>
          <a:p>
            <a:r>
              <a:rPr lang="en-AU" dirty="0"/>
              <a:t>A word about students – we have over 800 Indigenous students at Western and I know you have large numbers as well. When we think of Indigenous curriculum, we often have non-Indigenous students in mind. Please be aware that there may be Indigenous students in your classrooms – they are there to learn, not to teach.</a:t>
            </a:r>
          </a:p>
          <a:p>
            <a:endParaRPr lang="en-US" dirty="0"/>
          </a:p>
          <a:p>
            <a:r>
              <a:rPr lang="en-AU" dirty="0"/>
              <a:t>These teachers took a risk, they were brave, and it paid off in terms of their curriculum and student learning. That can happen for you as well, if it hasn’t already.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9E454-949D-4193-8A57-9C64FD4264F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933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you go away today (but don’t leave me yet – there are two more slides -, I want to leave with something to ponder. </a:t>
            </a:r>
          </a:p>
          <a:p>
            <a:r>
              <a:rPr lang="en-AU" dirty="0"/>
              <a:t>What curriculum story will your graduates tell? </a:t>
            </a:r>
          </a:p>
          <a:p>
            <a:r>
              <a:rPr lang="en-AU" dirty="0"/>
              <a:t>Once of business graduates told me they had hardly any Indigenous curriculum.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9E454-949D-4193-8A57-9C64FD4264F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172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where we can really lead for success into the future. </a:t>
            </a:r>
          </a:p>
          <a:p>
            <a:r>
              <a:rPr lang="en-AU" dirty="0"/>
              <a:t>Policy – Graduation Attributes, mapping when doing curriculum renewal or new programs. </a:t>
            </a:r>
          </a:p>
          <a:p>
            <a:pPr algn="l"/>
            <a:r>
              <a:rPr lang="en-AU" sz="1200" b="0" i="0" u="none" strike="noStrike" baseline="0" dirty="0">
                <a:latin typeface="DIN2014-Light"/>
              </a:rPr>
              <a:t>In 2023, the most common example described by institutions was an Indigenous graduate attribute.</a:t>
            </a:r>
          </a:p>
          <a:p>
            <a:pPr algn="l"/>
            <a:r>
              <a:rPr lang="en-AU" sz="1200" b="0" i="0" u="none" strike="noStrike" baseline="0" dirty="0">
                <a:latin typeface="DIN2014-Light"/>
              </a:rPr>
              <a:t>13 institutions referenced a graduate attribute, 12 of which described a specific course(s) designed</a:t>
            </a:r>
          </a:p>
          <a:p>
            <a:pPr algn="l"/>
            <a:r>
              <a:rPr lang="en-AU" sz="1200" b="0" i="0" u="none" strike="noStrike" baseline="0" dirty="0">
                <a:latin typeface="DIN2014-Light"/>
              </a:rPr>
              <a:t>to ensure that students graduate with an awareness of Indigenous knowledge.</a:t>
            </a:r>
            <a:endParaRPr lang="en-AU" dirty="0"/>
          </a:p>
          <a:p>
            <a:r>
              <a:rPr lang="en-AU" dirty="0"/>
              <a:t>Some institutions have a compulsory stand-alone subject, often at first year – (not enough for me), particular disciplines have mandatory requirements.</a:t>
            </a:r>
          </a:p>
          <a:p>
            <a:r>
              <a:rPr lang="en-AU" dirty="0"/>
              <a:t>Communities of Practice - seminars, L&amp;T week, showcase staff success </a:t>
            </a:r>
          </a:p>
          <a:p>
            <a:r>
              <a:rPr lang="en-AU" dirty="0"/>
              <a:t>Rewards and Recognition – grants, awards, local (school) and </a:t>
            </a:r>
            <a:r>
              <a:rPr lang="en-AU" dirty="0" err="1"/>
              <a:t>uni</a:t>
            </a:r>
            <a:endParaRPr lang="en-AU" dirty="0"/>
          </a:p>
          <a:p>
            <a:r>
              <a:rPr lang="en-AU" dirty="0"/>
              <a:t>For me – connections and relationships. </a:t>
            </a:r>
          </a:p>
        </p:txBody>
      </p:sp>
      <p:sp>
        <p:nvSpPr>
          <p:cNvPr id="4" name="Slide Number Placeholder 3"/>
          <p:cNvSpPr>
            <a:spLocks noGrp="1"/>
          </p:cNvSpPr>
          <p:nvPr>
            <p:ph type="sldNum" sz="quarter" idx="5"/>
          </p:nvPr>
        </p:nvSpPr>
        <p:spPr/>
        <p:txBody>
          <a:bodyPr/>
          <a:lstStyle/>
          <a:p>
            <a:fld id="{7AA9ED58-9C6F-4944-AFB3-46348447F7A2}" type="slidenum">
              <a:rPr lang="en-AU" smtClean="0"/>
              <a:t>12</a:t>
            </a:fld>
            <a:endParaRPr lang="en-AU"/>
          </a:p>
        </p:txBody>
      </p:sp>
    </p:spTree>
    <p:extLst>
      <p:ext uri="{BB962C8B-B14F-4D97-AF65-F5344CB8AC3E}">
        <p14:creationId xmlns:p14="http://schemas.microsoft.com/office/powerpoint/2010/main" val="2421530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72FB6-3F06-4489-BA92-5245568638D2}"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6469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Please look out for this HERD special edition, some of the papers are on the topic of Indigenous curriculum.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3DE416-3AD2-491D-AE92-8FAC4A99032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447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AU" dirty="0"/>
          </a:p>
        </p:txBody>
      </p:sp>
      <p:sp>
        <p:nvSpPr>
          <p:cNvPr id="4" name="Slide Number Placeholder 3"/>
          <p:cNvSpPr>
            <a:spLocks noGrp="1"/>
          </p:cNvSpPr>
          <p:nvPr>
            <p:ph type="sldNum" sz="quarter" idx="5"/>
          </p:nvPr>
        </p:nvSpPr>
        <p:spPr/>
        <p:txBody>
          <a:bodyPr/>
          <a:lstStyle/>
          <a:p>
            <a:fld id="{7AA9ED58-9C6F-4944-AFB3-46348447F7A2}" type="slidenum">
              <a:rPr lang="en-AU" smtClean="0"/>
              <a:t>2</a:t>
            </a:fld>
            <a:endParaRPr lang="en-AU"/>
          </a:p>
        </p:txBody>
      </p:sp>
    </p:spTree>
    <p:extLst>
      <p:ext uri="{BB962C8B-B14F-4D97-AF65-F5344CB8AC3E}">
        <p14:creationId xmlns:p14="http://schemas.microsoft.com/office/powerpoint/2010/main" val="3340829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AA9ED58-9C6F-4944-AFB3-46348447F7A2}" type="slidenum">
              <a:rPr lang="en-AU" smtClean="0"/>
              <a:t>3</a:t>
            </a:fld>
            <a:endParaRPr lang="en-AU"/>
          </a:p>
        </p:txBody>
      </p:sp>
    </p:spTree>
    <p:extLst>
      <p:ext uri="{BB962C8B-B14F-4D97-AF65-F5344CB8AC3E}">
        <p14:creationId xmlns:p14="http://schemas.microsoft.com/office/powerpoint/2010/main" val="2564480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B3D88-1CE6-DA43-B589-2F3912E95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707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AA9ED58-9C6F-4944-AFB3-46348447F7A2}" type="slidenum">
              <a:rPr lang="en-AU" smtClean="0"/>
              <a:t>5</a:t>
            </a:fld>
            <a:endParaRPr lang="en-AU"/>
          </a:p>
        </p:txBody>
      </p:sp>
    </p:spTree>
    <p:extLst>
      <p:ext uri="{BB962C8B-B14F-4D97-AF65-F5344CB8AC3E}">
        <p14:creationId xmlns:p14="http://schemas.microsoft.com/office/powerpoint/2010/main" val="1757710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B3D88-1CE6-DA43-B589-2F3912E95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568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AA9ED58-9C6F-4944-AFB3-46348447F7A2}" type="slidenum">
              <a:rPr lang="en-AU" smtClean="0"/>
              <a:t>7</a:t>
            </a:fld>
            <a:endParaRPr lang="en-AU"/>
          </a:p>
        </p:txBody>
      </p:sp>
    </p:spTree>
    <p:extLst>
      <p:ext uri="{BB962C8B-B14F-4D97-AF65-F5344CB8AC3E}">
        <p14:creationId xmlns:p14="http://schemas.microsoft.com/office/powerpoint/2010/main" val="3465547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B3D88-1CE6-DA43-B589-2F3912E95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331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AA9ED58-9C6F-4944-AFB3-46348447F7A2}" type="slidenum">
              <a:rPr lang="en-AU" smtClean="0"/>
              <a:t>9</a:t>
            </a:fld>
            <a:endParaRPr lang="en-AU"/>
          </a:p>
        </p:txBody>
      </p:sp>
    </p:spTree>
    <p:extLst>
      <p:ext uri="{BB962C8B-B14F-4D97-AF65-F5344CB8AC3E}">
        <p14:creationId xmlns:p14="http://schemas.microsoft.com/office/powerpoint/2010/main" val="1610907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FEC48-C158-A84A-92DD-8E1A08CBE6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2FD1BF-E31D-CE45-84B8-430BA55D973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FE5FCDF-5BF4-B042-8D46-9CA2FA756C38}"/>
              </a:ext>
            </a:extLst>
          </p:cNvPr>
          <p:cNvSpPr>
            <a:spLocks noGrp="1"/>
          </p:cNvSpPr>
          <p:nvPr>
            <p:ph type="dt" sz="half" idx="10"/>
          </p:nvPr>
        </p:nvSpPr>
        <p:spPr>
          <a:xfrm>
            <a:off x="838200" y="6356350"/>
            <a:ext cx="2743200" cy="365125"/>
          </a:xfrm>
          <a:prstGeom prst="rect">
            <a:avLst/>
          </a:prstGeom>
        </p:spPr>
        <p:txBody>
          <a:bodyPr/>
          <a:lstStyle/>
          <a:p>
            <a:fld id="{346AB40D-C6A7-7648-85E8-176E7E64DEF9}" type="datetimeFigureOut">
              <a:rPr lang="en-US" smtClean="0"/>
              <a:t>7/17/2025</a:t>
            </a:fld>
            <a:endParaRPr lang="en-US"/>
          </a:p>
        </p:txBody>
      </p:sp>
      <p:sp>
        <p:nvSpPr>
          <p:cNvPr id="5" name="Footer Placeholder 4">
            <a:extLst>
              <a:ext uri="{FF2B5EF4-FFF2-40B4-BE49-F238E27FC236}">
                <a16:creationId xmlns:a16="http://schemas.microsoft.com/office/drawing/2014/main" id="{24F89E98-467A-A045-BBFA-543863804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A52B50-7804-804D-BE98-DACCDC5351A6}"/>
              </a:ext>
            </a:extLst>
          </p:cNvPr>
          <p:cNvSpPr>
            <a:spLocks noGrp="1"/>
          </p:cNvSpPr>
          <p:nvPr>
            <p:ph type="sldNum" sz="quarter" idx="12"/>
          </p:nvPr>
        </p:nvSpPr>
        <p:spPr>
          <a:xfrm>
            <a:off x="8610600" y="6356350"/>
            <a:ext cx="2743200" cy="365125"/>
          </a:xfrm>
          <a:prstGeom prst="rect">
            <a:avLst/>
          </a:prstGeom>
        </p:spPr>
        <p:txBody>
          <a:bodyPr/>
          <a:lstStyle/>
          <a:p>
            <a:fld id="{FB282554-BDA9-F748-AA58-E22C023C26DE}" type="slidenum">
              <a:rPr lang="en-US" smtClean="0"/>
              <a:t>‹#›</a:t>
            </a:fld>
            <a:endParaRPr lang="en-US"/>
          </a:p>
        </p:txBody>
      </p:sp>
    </p:spTree>
    <p:extLst>
      <p:ext uri="{BB962C8B-B14F-4D97-AF65-F5344CB8AC3E}">
        <p14:creationId xmlns:p14="http://schemas.microsoft.com/office/powerpoint/2010/main" val="1593292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7D11D-F124-1340-A054-D9B407ED0F9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209F526-0AC5-AE4A-AE30-8A3215C42D86}"/>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835CB5F-7863-2B4D-9A5D-94FA76D650B8}"/>
              </a:ext>
            </a:extLst>
          </p:cNvPr>
          <p:cNvSpPr>
            <a:spLocks noGrp="1"/>
          </p:cNvSpPr>
          <p:nvPr>
            <p:ph type="dt" sz="half" idx="10"/>
          </p:nvPr>
        </p:nvSpPr>
        <p:spPr>
          <a:xfrm>
            <a:off x="838200" y="6356350"/>
            <a:ext cx="2743200" cy="365125"/>
          </a:xfrm>
          <a:prstGeom prst="rect">
            <a:avLst/>
          </a:prstGeom>
        </p:spPr>
        <p:txBody>
          <a:bodyPr/>
          <a:lstStyle/>
          <a:p>
            <a:fld id="{346AB40D-C6A7-7648-85E8-176E7E64DEF9}" type="datetimeFigureOut">
              <a:rPr lang="en-US" smtClean="0"/>
              <a:t>7/17/2025</a:t>
            </a:fld>
            <a:endParaRPr lang="en-US"/>
          </a:p>
        </p:txBody>
      </p:sp>
      <p:sp>
        <p:nvSpPr>
          <p:cNvPr id="5" name="Footer Placeholder 4">
            <a:extLst>
              <a:ext uri="{FF2B5EF4-FFF2-40B4-BE49-F238E27FC236}">
                <a16:creationId xmlns:a16="http://schemas.microsoft.com/office/drawing/2014/main" id="{F9D1EFD3-42EC-CC4E-BD71-66C99F1C0B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A3ED29-B31E-5249-A976-834A7D2A99EA}"/>
              </a:ext>
            </a:extLst>
          </p:cNvPr>
          <p:cNvSpPr>
            <a:spLocks noGrp="1"/>
          </p:cNvSpPr>
          <p:nvPr>
            <p:ph type="sldNum" sz="quarter" idx="12"/>
          </p:nvPr>
        </p:nvSpPr>
        <p:spPr>
          <a:xfrm>
            <a:off x="8610600" y="6356350"/>
            <a:ext cx="2743200" cy="365125"/>
          </a:xfrm>
          <a:prstGeom prst="rect">
            <a:avLst/>
          </a:prstGeom>
        </p:spPr>
        <p:txBody>
          <a:bodyPr/>
          <a:lstStyle/>
          <a:p>
            <a:fld id="{FB282554-BDA9-F748-AA58-E22C023C26DE}" type="slidenum">
              <a:rPr lang="en-US" smtClean="0"/>
              <a:t>‹#›</a:t>
            </a:fld>
            <a:endParaRPr lang="en-US"/>
          </a:p>
        </p:txBody>
      </p:sp>
    </p:spTree>
    <p:extLst>
      <p:ext uri="{BB962C8B-B14F-4D97-AF65-F5344CB8AC3E}">
        <p14:creationId xmlns:p14="http://schemas.microsoft.com/office/powerpoint/2010/main" val="3407760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2EBB46-9FB4-E24B-A483-C664D5CC1AC2}"/>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53FCF2D-601D-3C4E-B1D9-4FEB3D84A03A}"/>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959C48A-6469-DA4A-BE4C-C87B2BFF984E}"/>
              </a:ext>
            </a:extLst>
          </p:cNvPr>
          <p:cNvSpPr>
            <a:spLocks noGrp="1"/>
          </p:cNvSpPr>
          <p:nvPr>
            <p:ph type="dt" sz="half" idx="10"/>
          </p:nvPr>
        </p:nvSpPr>
        <p:spPr>
          <a:xfrm>
            <a:off x="838200" y="6356350"/>
            <a:ext cx="2743200" cy="365125"/>
          </a:xfrm>
          <a:prstGeom prst="rect">
            <a:avLst/>
          </a:prstGeom>
        </p:spPr>
        <p:txBody>
          <a:bodyPr/>
          <a:lstStyle/>
          <a:p>
            <a:fld id="{346AB40D-C6A7-7648-85E8-176E7E64DEF9}" type="datetimeFigureOut">
              <a:rPr lang="en-US" smtClean="0"/>
              <a:t>7/17/2025</a:t>
            </a:fld>
            <a:endParaRPr lang="en-US"/>
          </a:p>
        </p:txBody>
      </p:sp>
      <p:sp>
        <p:nvSpPr>
          <p:cNvPr id="5" name="Footer Placeholder 4">
            <a:extLst>
              <a:ext uri="{FF2B5EF4-FFF2-40B4-BE49-F238E27FC236}">
                <a16:creationId xmlns:a16="http://schemas.microsoft.com/office/drawing/2014/main" id="{02B8F19E-A2AE-E847-8850-9315235B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D5D50B-F1D4-CD40-B7C0-9F44BB37BBDD}"/>
              </a:ext>
            </a:extLst>
          </p:cNvPr>
          <p:cNvSpPr>
            <a:spLocks noGrp="1"/>
          </p:cNvSpPr>
          <p:nvPr>
            <p:ph type="sldNum" sz="quarter" idx="12"/>
          </p:nvPr>
        </p:nvSpPr>
        <p:spPr>
          <a:xfrm>
            <a:off x="8610600" y="6356350"/>
            <a:ext cx="2743200" cy="365125"/>
          </a:xfrm>
          <a:prstGeom prst="rect">
            <a:avLst/>
          </a:prstGeom>
        </p:spPr>
        <p:txBody>
          <a:bodyPr/>
          <a:lstStyle/>
          <a:p>
            <a:fld id="{FB282554-BDA9-F748-AA58-E22C023C26DE}" type="slidenum">
              <a:rPr lang="en-US" smtClean="0"/>
              <a:t>‹#›</a:t>
            </a:fld>
            <a:endParaRPr lang="en-US"/>
          </a:p>
        </p:txBody>
      </p:sp>
    </p:spTree>
    <p:extLst>
      <p:ext uri="{BB962C8B-B14F-4D97-AF65-F5344CB8AC3E}">
        <p14:creationId xmlns:p14="http://schemas.microsoft.com/office/powerpoint/2010/main" val="4125514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79DA-1B9D-F244-90A3-F088F3E68BA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EEA5D43-CEFE-2D41-A2FC-E5D67EB566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DD868B6-73D0-004F-A2F2-E76FD939525A}"/>
              </a:ext>
            </a:extLst>
          </p:cNvPr>
          <p:cNvSpPr>
            <a:spLocks noGrp="1"/>
          </p:cNvSpPr>
          <p:nvPr>
            <p:ph type="dt" sz="half" idx="10"/>
          </p:nvPr>
        </p:nvSpPr>
        <p:spPr/>
        <p:txBody>
          <a:bodyPr/>
          <a:lstStyle/>
          <a:p>
            <a:fld id="{27A477E2-B929-9446-9733-891E9E7AC9D4}" type="datetimeFigureOut">
              <a:rPr lang="en-US" smtClean="0"/>
              <a:t>7/17/2025</a:t>
            </a:fld>
            <a:endParaRPr lang="en-US"/>
          </a:p>
        </p:txBody>
      </p:sp>
      <p:sp>
        <p:nvSpPr>
          <p:cNvPr id="5" name="Footer Placeholder 4">
            <a:extLst>
              <a:ext uri="{FF2B5EF4-FFF2-40B4-BE49-F238E27FC236}">
                <a16:creationId xmlns:a16="http://schemas.microsoft.com/office/drawing/2014/main" id="{6527AA45-415F-D44F-B844-262F9D0E2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8F867-D7D6-104F-B503-228BD5848EE5}"/>
              </a:ext>
            </a:extLst>
          </p:cNvPr>
          <p:cNvSpPr>
            <a:spLocks noGrp="1"/>
          </p:cNvSpPr>
          <p:nvPr>
            <p:ph type="sldNum" sz="quarter" idx="12"/>
          </p:nvPr>
        </p:nvSpPr>
        <p:spPr/>
        <p:txBody>
          <a:bodyPr/>
          <a:lstStyle/>
          <a:p>
            <a:fld id="{45CA78F8-355A-944E-974A-72BCED38BB84}" type="slidenum">
              <a:rPr lang="en-US" smtClean="0"/>
              <a:t>‹#›</a:t>
            </a:fld>
            <a:endParaRPr lang="en-US"/>
          </a:p>
        </p:txBody>
      </p:sp>
    </p:spTree>
    <p:extLst>
      <p:ext uri="{BB962C8B-B14F-4D97-AF65-F5344CB8AC3E}">
        <p14:creationId xmlns:p14="http://schemas.microsoft.com/office/powerpoint/2010/main" val="1174299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5AA28-3345-7C42-8EBA-7A06407ACFF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523F41-17BA-AF42-8A3D-7093806AFE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A958507-C4E0-3544-8D0D-1C8B746E6D89}"/>
              </a:ext>
            </a:extLst>
          </p:cNvPr>
          <p:cNvSpPr>
            <a:spLocks noGrp="1"/>
          </p:cNvSpPr>
          <p:nvPr>
            <p:ph type="dt" sz="half" idx="10"/>
          </p:nvPr>
        </p:nvSpPr>
        <p:spPr/>
        <p:txBody>
          <a:bodyPr/>
          <a:lstStyle/>
          <a:p>
            <a:fld id="{27A477E2-B929-9446-9733-891E9E7AC9D4}" type="datetimeFigureOut">
              <a:rPr lang="en-US" smtClean="0"/>
              <a:t>7/17/2025</a:t>
            </a:fld>
            <a:endParaRPr lang="en-US"/>
          </a:p>
        </p:txBody>
      </p:sp>
      <p:sp>
        <p:nvSpPr>
          <p:cNvPr id="5" name="Footer Placeholder 4">
            <a:extLst>
              <a:ext uri="{FF2B5EF4-FFF2-40B4-BE49-F238E27FC236}">
                <a16:creationId xmlns:a16="http://schemas.microsoft.com/office/drawing/2014/main" id="{EACCEB9C-F622-FB40-9D9C-6267E5E79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5F022-C6D8-E443-B4A1-4BDB6E9411BA}"/>
              </a:ext>
            </a:extLst>
          </p:cNvPr>
          <p:cNvSpPr>
            <a:spLocks noGrp="1"/>
          </p:cNvSpPr>
          <p:nvPr>
            <p:ph type="sldNum" sz="quarter" idx="12"/>
          </p:nvPr>
        </p:nvSpPr>
        <p:spPr/>
        <p:txBody>
          <a:bodyPr/>
          <a:lstStyle/>
          <a:p>
            <a:fld id="{45CA78F8-355A-944E-974A-72BCED38BB84}" type="slidenum">
              <a:rPr lang="en-US" smtClean="0"/>
              <a:t>‹#›</a:t>
            </a:fld>
            <a:endParaRPr lang="en-US"/>
          </a:p>
        </p:txBody>
      </p:sp>
    </p:spTree>
    <p:extLst>
      <p:ext uri="{BB962C8B-B14F-4D97-AF65-F5344CB8AC3E}">
        <p14:creationId xmlns:p14="http://schemas.microsoft.com/office/powerpoint/2010/main" val="4002754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ED718-60A4-0D4C-9314-96AB6B8F42B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2D9A732-C114-AC4C-80BC-B2C5EC587B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70D693F-FB9F-3343-A584-1BF9C980F096}"/>
              </a:ext>
            </a:extLst>
          </p:cNvPr>
          <p:cNvSpPr>
            <a:spLocks noGrp="1"/>
          </p:cNvSpPr>
          <p:nvPr>
            <p:ph type="dt" sz="half" idx="10"/>
          </p:nvPr>
        </p:nvSpPr>
        <p:spPr/>
        <p:txBody>
          <a:bodyPr/>
          <a:lstStyle/>
          <a:p>
            <a:fld id="{27A477E2-B929-9446-9733-891E9E7AC9D4}" type="datetimeFigureOut">
              <a:rPr lang="en-US" smtClean="0"/>
              <a:t>7/17/2025</a:t>
            </a:fld>
            <a:endParaRPr lang="en-US"/>
          </a:p>
        </p:txBody>
      </p:sp>
      <p:sp>
        <p:nvSpPr>
          <p:cNvPr id="5" name="Footer Placeholder 4">
            <a:extLst>
              <a:ext uri="{FF2B5EF4-FFF2-40B4-BE49-F238E27FC236}">
                <a16:creationId xmlns:a16="http://schemas.microsoft.com/office/drawing/2014/main" id="{31D2D555-32A7-4145-BEEF-63F317B87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40F53-247D-EF47-A042-80EFFB9BCCAC}"/>
              </a:ext>
            </a:extLst>
          </p:cNvPr>
          <p:cNvSpPr>
            <a:spLocks noGrp="1"/>
          </p:cNvSpPr>
          <p:nvPr>
            <p:ph type="sldNum" sz="quarter" idx="12"/>
          </p:nvPr>
        </p:nvSpPr>
        <p:spPr/>
        <p:txBody>
          <a:bodyPr/>
          <a:lstStyle/>
          <a:p>
            <a:fld id="{45CA78F8-355A-944E-974A-72BCED38BB84}" type="slidenum">
              <a:rPr lang="en-US" smtClean="0"/>
              <a:t>‹#›</a:t>
            </a:fld>
            <a:endParaRPr lang="en-US"/>
          </a:p>
        </p:txBody>
      </p:sp>
    </p:spTree>
    <p:extLst>
      <p:ext uri="{BB962C8B-B14F-4D97-AF65-F5344CB8AC3E}">
        <p14:creationId xmlns:p14="http://schemas.microsoft.com/office/powerpoint/2010/main" val="2062287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88DEE-A9F5-F443-84E5-9C2B2042FE4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668C95-BC08-1B4A-B5DB-3194C9AAC34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D66ED4A-22EE-7A4E-89AA-51FF046495C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CDA3BC1-1510-0F46-ACA5-97F204ACAD99}"/>
              </a:ext>
            </a:extLst>
          </p:cNvPr>
          <p:cNvSpPr>
            <a:spLocks noGrp="1"/>
          </p:cNvSpPr>
          <p:nvPr>
            <p:ph type="dt" sz="half" idx="10"/>
          </p:nvPr>
        </p:nvSpPr>
        <p:spPr/>
        <p:txBody>
          <a:bodyPr/>
          <a:lstStyle/>
          <a:p>
            <a:fld id="{27A477E2-B929-9446-9733-891E9E7AC9D4}" type="datetimeFigureOut">
              <a:rPr lang="en-US" smtClean="0"/>
              <a:t>7/17/2025</a:t>
            </a:fld>
            <a:endParaRPr lang="en-US"/>
          </a:p>
        </p:txBody>
      </p:sp>
      <p:sp>
        <p:nvSpPr>
          <p:cNvPr id="6" name="Footer Placeholder 5">
            <a:extLst>
              <a:ext uri="{FF2B5EF4-FFF2-40B4-BE49-F238E27FC236}">
                <a16:creationId xmlns:a16="http://schemas.microsoft.com/office/drawing/2014/main" id="{5BD59290-B01E-9B47-B912-D66138566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999A20-CA4D-4349-8F8C-83F73C3A2BF4}"/>
              </a:ext>
            </a:extLst>
          </p:cNvPr>
          <p:cNvSpPr>
            <a:spLocks noGrp="1"/>
          </p:cNvSpPr>
          <p:nvPr>
            <p:ph type="sldNum" sz="quarter" idx="12"/>
          </p:nvPr>
        </p:nvSpPr>
        <p:spPr/>
        <p:txBody>
          <a:bodyPr/>
          <a:lstStyle/>
          <a:p>
            <a:fld id="{45CA78F8-355A-944E-974A-72BCED38BB84}" type="slidenum">
              <a:rPr lang="en-US" smtClean="0"/>
              <a:t>‹#›</a:t>
            </a:fld>
            <a:endParaRPr lang="en-US"/>
          </a:p>
        </p:txBody>
      </p:sp>
    </p:spTree>
    <p:extLst>
      <p:ext uri="{BB962C8B-B14F-4D97-AF65-F5344CB8AC3E}">
        <p14:creationId xmlns:p14="http://schemas.microsoft.com/office/powerpoint/2010/main" val="431278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EBF87-1598-2746-972E-608632210D9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2F30261-2C17-624C-A059-C960157F53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A87EEC-4B38-904A-B20C-C9CFAD3B89A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53C8F99-4EA8-6647-831B-ABF738A627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3518D30-93EE-9442-BC40-C6839D1C577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C3B9EFA-041E-4849-BB25-AEEDF272580F}"/>
              </a:ext>
            </a:extLst>
          </p:cNvPr>
          <p:cNvSpPr>
            <a:spLocks noGrp="1"/>
          </p:cNvSpPr>
          <p:nvPr>
            <p:ph type="dt" sz="half" idx="10"/>
          </p:nvPr>
        </p:nvSpPr>
        <p:spPr/>
        <p:txBody>
          <a:bodyPr/>
          <a:lstStyle/>
          <a:p>
            <a:fld id="{27A477E2-B929-9446-9733-891E9E7AC9D4}" type="datetimeFigureOut">
              <a:rPr lang="en-US" smtClean="0"/>
              <a:t>7/17/2025</a:t>
            </a:fld>
            <a:endParaRPr lang="en-US"/>
          </a:p>
        </p:txBody>
      </p:sp>
      <p:sp>
        <p:nvSpPr>
          <p:cNvPr id="8" name="Footer Placeholder 7">
            <a:extLst>
              <a:ext uri="{FF2B5EF4-FFF2-40B4-BE49-F238E27FC236}">
                <a16:creationId xmlns:a16="http://schemas.microsoft.com/office/drawing/2014/main" id="{5100C343-BA62-3B45-BBCC-EBB5622B19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9ADAD4-C6C9-0444-B320-72834CBD0695}"/>
              </a:ext>
            </a:extLst>
          </p:cNvPr>
          <p:cNvSpPr>
            <a:spLocks noGrp="1"/>
          </p:cNvSpPr>
          <p:nvPr>
            <p:ph type="sldNum" sz="quarter" idx="12"/>
          </p:nvPr>
        </p:nvSpPr>
        <p:spPr/>
        <p:txBody>
          <a:bodyPr/>
          <a:lstStyle/>
          <a:p>
            <a:fld id="{45CA78F8-355A-944E-974A-72BCED38BB84}" type="slidenum">
              <a:rPr lang="en-US" smtClean="0"/>
              <a:t>‹#›</a:t>
            </a:fld>
            <a:endParaRPr lang="en-US"/>
          </a:p>
        </p:txBody>
      </p:sp>
    </p:spTree>
    <p:extLst>
      <p:ext uri="{BB962C8B-B14F-4D97-AF65-F5344CB8AC3E}">
        <p14:creationId xmlns:p14="http://schemas.microsoft.com/office/powerpoint/2010/main" val="2548646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B0624-E938-7D4C-B488-16EADB9EF31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BD55E92-5877-404E-8D45-60C8A53F9F42}"/>
              </a:ext>
            </a:extLst>
          </p:cNvPr>
          <p:cNvSpPr>
            <a:spLocks noGrp="1"/>
          </p:cNvSpPr>
          <p:nvPr>
            <p:ph type="dt" sz="half" idx="10"/>
          </p:nvPr>
        </p:nvSpPr>
        <p:spPr/>
        <p:txBody>
          <a:bodyPr/>
          <a:lstStyle/>
          <a:p>
            <a:fld id="{27A477E2-B929-9446-9733-891E9E7AC9D4}" type="datetimeFigureOut">
              <a:rPr lang="en-US" smtClean="0"/>
              <a:t>7/17/2025</a:t>
            </a:fld>
            <a:endParaRPr lang="en-US"/>
          </a:p>
        </p:txBody>
      </p:sp>
      <p:sp>
        <p:nvSpPr>
          <p:cNvPr id="4" name="Footer Placeholder 3">
            <a:extLst>
              <a:ext uri="{FF2B5EF4-FFF2-40B4-BE49-F238E27FC236}">
                <a16:creationId xmlns:a16="http://schemas.microsoft.com/office/drawing/2014/main" id="{4F96B3FF-2FFE-6B4B-88F2-EE2E4444E5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02329A-DE34-0644-A6C4-71C8F5471949}"/>
              </a:ext>
            </a:extLst>
          </p:cNvPr>
          <p:cNvSpPr>
            <a:spLocks noGrp="1"/>
          </p:cNvSpPr>
          <p:nvPr>
            <p:ph type="sldNum" sz="quarter" idx="12"/>
          </p:nvPr>
        </p:nvSpPr>
        <p:spPr/>
        <p:txBody>
          <a:bodyPr/>
          <a:lstStyle/>
          <a:p>
            <a:fld id="{45CA78F8-355A-944E-974A-72BCED38BB84}" type="slidenum">
              <a:rPr lang="en-US" smtClean="0"/>
              <a:t>‹#›</a:t>
            </a:fld>
            <a:endParaRPr lang="en-US"/>
          </a:p>
        </p:txBody>
      </p:sp>
    </p:spTree>
    <p:extLst>
      <p:ext uri="{BB962C8B-B14F-4D97-AF65-F5344CB8AC3E}">
        <p14:creationId xmlns:p14="http://schemas.microsoft.com/office/powerpoint/2010/main" val="3019984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3D959A-B48D-D146-9ED0-E7B58562DCE5}"/>
              </a:ext>
            </a:extLst>
          </p:cNvPr>
          <p:cNvSpPr>
            <a:spLocks noGrp="1"/>
          </p:cNvSpPr>
          <p:nvPr>
            <p:ph type="dt" sz="half" idx="10"/>
          </p:nvPr>
        </p:nvSpPr>
        <p:spPr/>
        <p:txBody>
          <a:bodyPr/>
          <a:lstStyle/>
          <a:p>
            <a:fld id="{27A477E2-B929-9446-9733-891E9E7AC9D4}" type="datetimeFigureOut">
              <a:rPr lang="en-US" smtClean="0"/>
              <a:t>7/17/2025</a:t>
            </a:fld>
            <a:endParaRPr lang="en-US"/>
          </a:p>
        </p:txBody>
      </p:sp>
      <p:sp>
        <p:nvSpPr>
          <p:cNvPr id="3" name="Footer Placeholder 2">
            <a:extLst>
              <a:ext uri="{FF2B5EF4-FFF2-40B4-BE49-F238E27FC236}">
                <a16:creationId xmlns:a16="http://schemas.microsoft.com/office/drawing/2014/main" id="{3DEF69AA-BE65-644E-AE4D-998A78BFD3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4C059E-5EEF-D346-A7A8-A4EFCBE6D1A0}"/>
              </a:ext>
            </a:extLst>
          </p:cNvPr>
          <p:cNvSpPr>
            <a:spLocks noGrp="1"/>
          </p:cNvSpPr>
          <p:nvPr>
            <p:ph type="sldNum" sz="quarter" idx="12"/>
          </p:nvPr>
        </p:nvSpPr>
        <p:spPr/>
        <p:txBody>
          <a:bodyPr/>
          <a:lstStyle/>
          <a:p>
            <a:fld id="{45CA78F8-355A-944E-974A-72BCED38BB84}" type="slidenum">
              <a:rPr lang="en-US" smtClean="0"/>
              <a:t>‹#›</a:t>
            </a:fld>
            <a:endParaRPr lang="en-US"/>
          </a:p>
        </p:txBody>
      </p:sp>
    </p:spTree>
    <p:extLst>
      <p:ext uri="{BB962C8B-B14F-4D97-AF65-F5344CB8AC3E}">
        <p14:creationId xmlns:p14="http://schemas.microsoft.com/office/powerpoint/2010/main" val="441445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6699A-6435-B54F-BDB3-5C59AB1734E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7B7ADCF-CF10-E341-A85F-C0ECAC143C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414FB87-323F-764A-B58E-9DB6287F06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C452D35-3559-0D4F-8704-2E1C54AEE860}"/>
              </a:ext>
            </a:extLst>
          </p:cNvPr>
          <p:cNvSpPr>
            <a:spLocks noGrp="1"/>
          </p:cNvSpPr>
          <p:nvPr>
            <p:ph type="dt" sz="half" idx="10"/>
          </p:nvPr>
        </p:nvSpPr>
        <p:spPr/>
        <p:txBody>
          <a:bodyPr/>
          <a:lstStyle/>
          <a:p>
            <a:fld id="{27A477E2-B929-9446-9733-891E9E7AC9D4}" type="datetimeFigureOut">
              <a:rPr lang="en-US" smtClean="0"/>
              <a:t>7/17/2025</a:t>
            </a:fld>
            <a:endParaRPr lang="en-US"/>
          </a:p>
        </p:txBody>
      </p:sp>
      <p:sp>
        <p:nvSpPr>
          <p:cNvPr id="6" name="Footer Placeholder 5">
            <a:extLst>
              <a:ext uri="{FF2B5EF4-FFF2-40B4-BE49-F238E27FC236}">
                <a16:creationId xmlns:a16="http://schemas.microsoft.com/office/drawing/2014/main" id="{9E7698B1-0612-AC43-A3B0-BCE6CB6FE6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696827-FEF2-8A4C-83F3-71D3297DE46D}"/>
              </a:ext>
            </a:extLst>
          </p:cNvPr>
          <p:cNvSpPr>
            <a:spLocks noGrp="1"/>
          </p:cNvSpPr>
          <p:nvPr>
            <p:ph type="sldNum" sz="quarter" idx="12"/>
          </p:nvPr>
        </p:nvSpPr>
        <p:spPr/>
        <p:txBody>
          <a:bodyPr/>
          <a:lstStyle/>
          <a:p>
            <a:fld id="{45CA78F8-355A-944E-974A-72BCED38BB84}" type="slidenum">
              <a:rPr lang="en-US" smtClean="0"/>
              <a:t>‹#›</a:t>
            </a:fld>
            <a:endParaRPr lang="en-US"/>
          </a:p>
        </p:txBody>
      </p:sp>
    </p:spTree>
    <p:extLst>
      <p:ext uri="{BB962C8B-B14F-4D97-AF65-F5344CB8AC3E}">
        <p14:creationId xmlns:p14="http://schemas.microsoft.com/office/powerpoint/2010/main" val="1855573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EC36A-2BF3-6842-A56A-52A0AEF3F021}"/>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2273CD8-93F1-5947-885A-01B4477936AC}"/>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8718D7E-0267-114E-84F9-9BC171C638A6}"/>
              </a:ext>
            </a:extLst>
          </p:cNvPr>
          <p:cNvSpPr>
            <a:spLocks noGrp="1"/>
          </p:cNvSpPr>
          <p:nvPr>
            <p:ph type="dt" sz="half" idx="10"/>
          </p:nvPr>
        </p:nvSpPr>
        <p:spPr>
          <a:xfrm>
            <a:off x="838200" y="6356350"/>
            <a:ext cx="2743200" cy="365125"/>
          </a:xfrm>
          <a:prstGeom prst="rect">
            <a:avLst/>
          </a:prstGeom>
        </p:spPr>
        <p:txBody>
          <a:bodyPr/>
          <a:lstStyle/>
          <a:p>
            <a:fld id="{346AB40D-C6A7-7648-85E8-176E7E64DEF9}" type="datetimeFigureOut">
              <a:rPr lang="en-US" smtClean="0"/>
              <a:t>7/17/2025</a:t>
            </a:fld>
            <a:endParaRPr lang="en-US"/>
          </a:p>
        </p:txBody>
      </p:sp>
      <p:sp>
        <p:nvSpPr>
          <p:cNvPr id="5" name="Footer Placeholder 4">
            <a:extLst>
              <a:ext uri="{FF2B5EF4-FFF2-40B4-BE49-F238E27FC236}">
                <a16:creationId xmlns:a16="http://schemas.microsoft.com/office/drawing/2014/main" id="{CB662127-4881-9F4A-9C97-0E49B24E21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29EF9-EF2A-AD4A-8155-CC05F0BFC20A}"/>
              </a:ext>
            </a:extLst>
          </p:cNvPr>
          <p:cNvSpPr>
            <a:spLocks noGrp="1"/>
          </p:cNvSpPr>
          <p:nvPr>
            <p:ph type="sldNum" sz="quarter" idx="12"/>
          </p:nvPr>
        </p:nvSpPr>
        <p:spPr>
          <a:xfrm>
            <a:off x="8610600" y="6356350"/>
            <a:ext cx="2743200" cy="365125"/>
          </a:xfrm>
          <a:prstGeom prst="rect">
            <a:avLst/>
          </a:prstGeom>
        </p:spPr>
        <p:txBody>
          <a:bodyPr/>
          <a:lstStyle/>
          <a:p>
            <a:fld id="{FB282554-BDA9-F748-AA58-E22C023C26DE}" type="slidenum">
              <a:rPr lang="en-US" smtClean="0"/>
              <a:t>‹#›</a:t>
            </a:fld>
            <a:endParaRPr lang="en-US"/>
          </a:p>
        </p:txBody>
      </p:sp>
    </p:spTree>
    <p:extLst>
      <p:ext uri="{BB962C8B-B14F-4D97-AF65-F5344CB8AC3E}">
        <p14:creationId xmlns:p14="http://schemas.microsoft.com/office/powerpoint/2010/main" val="3213812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B7EC1-11F2-6548-838B-BD7FB018BD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E36FB8F-2EE3-024A-BB0D-28EF0BDD1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01E74A-0474-E04E-852B-C4EB44865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01EEB3C-6EBF-1348-ACAE-726A868B95F7}"/>
              </a:ext>
            </a:extLst>
          </p:cNvPr>
          <p:cNvSpPr>
            <a:spLocks noGrp="1"/>
          </p:cNvSpPr>
          <p:nvPr>
            <p:ph type="dt" sz="half" idx="10"/>
          </p:nvPr>
        </p:nvSpPr>
        <p:spPr/>
        <p:txBody>
          <a:bodyPr/>
          <a:lstStyle/>
          <a:p>
            <a:fld id="{27A477E2-B929-9446-9733-891E9E7AC9D4}" type="datetimeFigureOut">
              <a:rPr lang="en-US" smtClean="0"/>
              <a:t>7/17/2025</a:t>
            </a:fld>
            <a:endParaRPr lang="en-US"/>
          </a:p>
        </p:txBody>
      </p:sp>
      <p:sp>
        <p:nvSpPr>
          <p:cNvPr id="6" name="Footer Placeholder 5">
            <a:extLst>
              <a:ext uri="{FF2B5EF4-FFF2-40B4-BE49-F238E27FC236}">
                <a16:creationId xmlns:a16="http://schemas.microsoft.com/office/drawing/2014/main" id="{495F452D-28BB-5D49-B42D-50A2ACB6BA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7F717E-E7A9-FE42-8556-2EB6593BCCC2}"/>
              </a:ext>
            </a:extLst>
          </p:cNvPr>
          <p:cNvSpPr>
            <a:spLocks noGrp="1"/>
          </p:cNvSpPr>
          <p:nvPr>
            <p:ph type="sldNum" sz="quarter" idx="12"/>
          </p:nvPr>
        </p:nvSpPr>
        <p:spPr/>
        <p:txBody>
          <a:bodyPr/>
          <a:lstStyle/>
          <a:p>
            <a:fld id="{45CA78F8-355A-944E-974A-72BCED38BB84}" type="slidenum">
              <a:rPr lang="en-US" smtClean="0"/>
              <a:t>‹#›</a:t>
            </a:fld>
            <a:endParaRPr lang="en-US"/>
          </a:p>
        </p:txBody>
      </p:sp>
    </p:spTree>
    <p:extLst>
      <p:ext uri="{BB962C8B-B14F-4D97-AF65-F5344CB8AC3E}">
        <p14:creationId xmlns:p14="http://schemas.microsoft.com/office/powerpoint/2010/main" val="12504417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A6CAB-C48C-CD42-BCE3-62FA9FBA8D3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A1103FE-2828-E348-833D-AD549698EC5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A1348E-54EB-DE4D-BEB9-A73E9815C99E}"/>
              </a:ext>
            </a:extLst>
          </p:cNvPr>
          <p:cNvSpPr>
            <a:spLocks noGrp="1"/>
          </p:cNvSpPr>
          <p:nvPr>
            <p:ph type="dt" sz="half" idx="10"/>
          </p:nvPr>
        </p:nvSpPr>
        <p:spPr/>
        <p:txBody>
          <a:bodyPr/>
          <a:lstStyle/>
          <a:p>
            <a:fld id="{27A477E2-B929-9446-9733-891E9E7AC9D4}" type="datetimeFigureOut">
              <a:rPr lang="en-US" smtClean="0"/>
              <a:t>7/17/2025</a:t>
            </a:fld>
            <a:endParaRPr lang="en-US"/>
          </a:p>
        </p:txBody>
      </p:sp>
      <p:sp>
        <p:nvSpPr>
          <p:cNvPr id="5" name="Footer Placeholder 4">
            <a:extLst>
              <a:ext uri="{FF2B5EF4-FFF2-40B4-BE49-F238E27FC236}">
                <a16:creationId xmlns:a16="http://schemas.microsoft.com/office/drawing/2014/main" id="{3E3D3DA6-2244-9840-9EE3-BD9EE34B1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1DE1E-B250-E949-AFA5-ED567990FE45}"/>
              </a:ext>
            </a:extLst>
          </p:cNvPr>
          <p:cNvSpPr>
            <a:spLocks noGrp="1"/>
          </p:cNvSpPr>
          <p:nvPr>
            <p:ph type="sldNum" sz="quarter" idx="12"/>
          </p:nvPr>
        </p:nvSpPr>
        <p:spPr/>
        <p:txBody>
          <a:bodyPr/>
          <a:lstStyle/>
          <a:p>
            <a:fld id="{45CA78F8-355A-944E-974A-72BCED38BB84}" type="slidenum">
              <a:rPr lang="en-US" smtClean="0"/>
              <a:t>‹#›</a:t>
            </a:fld>
            <a:endParaRPr lang="en-US"/>
          </a:p>
        </p:txBody>
      </p:sp>
    </p:spTree>
    <p:extLst>
      <p:ext uri="{BB962C8B-B14F-4D97-AF65-F5344CB8AC3E}">
        <p14:creationId xmlns:p14="http://schemas.microsoft.com/office/powerpoint/2010/main" val="3226552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5365FC-882E-F741-8FC7-CAB3C7135E2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46B676A-906F-F044-ACE8-6392B322D2D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9A5DF6-65C5-6748-ACB8-3A80531A1F78}"/>
              </a:ext>
            </a:extLst>
          </p:cNvPr>
          <p:cNvSpPr>
            <a:spLocks noGrp="1"/>
          </p:cNvSpPr>
          <p:nvPr>
            <p:ph type="dt" sz="half" idx="10"/>
          </p:nvPr>
        </p:nvSpPr>
        <p:spPr/>
        <p:txBody>
          <a:bodyPr/>
          <a:lstStyle/>
          <a:p>
            <a:fld id="{27A477E2-B929-9446-9733-891E9E7AC9D4}" type="datetimeFigureOut">
              <a:rPr lang="en-US" smtClean="0"/>
              <a:t>7/17/2025</a:t>
            </a:fld>
            <a:endParaRPr lang="en-US"/>
          </a:p>
        </p:txBody>
      </p:sp>
      <p:sp>
        <p:nvSpPr>
          <p:cNvPr id="5" name="Footer Placeholder 4">
            <a:extLst>
              <a:ext uri="{FF2B5EF4-FFF2-40B4-BE49-F238E27FC236}">
                <a16:creationId xmlns:a16="http://schemas.microsoft.com/office/drawing/2014/main" id="{5A4BAB40-39E1-EB44-94A8-3C4FBBD20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18B04-2CE1-B548-AADD-F12D88572E33}"/>
              </a:ext>
            </a:extLst>
          </p:cNvPr>
          <p:cNvSpPr>
            <a:spLocks noGrp="1"/>
          </p:cNvSpPr>
          <p:nvPr>
            <p:ph type="sldNum" sz="quarter" idx="12"/>
          </p:nvPr>
        </p:nvSpPr>
        <p:spPr/>
        <p:txBody>
          <a:bodyPr/>
          <a:lstStyle/>
          <a:p>
            <a:fld id="{45CA78F8-355A-944E-974A-72BCED38BB84}" type="slidenum">
              <a:rPr lang="en-US" smtClean="0"/>
              <a:t>‹#›</a:t>
            </a:fld>
            <a:endParaRPr lang="en-US"/>
          </a:p>
        </p:txBody>
      </p:sp>
    </p:spTree>
    <p:extLst>
      <p:ext uri="{BB962C8B-B14F-4D97-AF65-F5344CB8AC3E}">
        <p14:creationId xmlns:p14="http://schemas.microsoft.com/office/powerpoint/2010/main" val="4034114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8A1228"/>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7988" y="388938"/>
            <a:ext cx="12049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950" y="1400175"/>
            <a:ext cx="3455988"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82930" y="5466306"/>
            <a:ext cx="11226140" cy="1065126"/>
          </a:xfrm>
        </p:spPr>
        <p:txBody>
          <a:bodyPr>
            <a:noAutofit/>
          </a:bodyPr>
          <a:lstStyle>
            <a:lvl1pPr algn="ctr">
              <a:lnSpc>
                <a:spcPts val="3500"/>
              </a:lnSpc>
              <a:defRPr sz="3500">
                <a:solidFill>
                  <a:schemeClr val="bg1"/>
                </a:solidFill>
                <a:latin typeface="Chronicle Text G1 Bold" charset="0"/>
              </a:defRPr>
            </a:lvl1pPr>
          </a:lstStyle>
          <a:p>
            <a:r>
              <a:rPr lang="en-US"/>
              <a:t>Click to edit Master title style</a:t>
            </a:r>
            <a:endParaRPr lang="en-US" dirty="0"/>
          </a:p>
        </p:txBody>
      </p:sp>
    </p:spTree>
    <p:extLst>
      <p:ext uri="{BB962C8B-B14F-4D97-AF65-F5344CB8AC3E}">
        <p14:creationId xmlns:p14="http://schemas.microsoft.com/office/powerpoint/2010/main" val="3658741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over Slide">
    <p:bg>
      <p:bgPr>
        <a:solidFill>
          <a:srgbClr val="8A1228"/>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0025" y="388938"/>
            <a:ext cx="12049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58813" y="1701799"/>
            <a:ext cx="5184775" cy="4495801"/>
          </a:xfrm>
        </p:spPr>
        <p:txBody>
          <a:bodyPr>
            <a:noAutofit/>
          </a:bodyPr>
          <a:lstStyle>
            <a:lvl1pPr algn="l">
              <a:lnSpc>
                <a:spcPts val="6500"/>
              </a:lnSpc>
              <a:defRPr sz="6500" b="1" i="0">
                <a:solidFill>
                  <a:schemeClr val="bg1"/>
                </a:solidFill>
                <a:latin typeface="Gotham Narrow Bold" charset="0"/>
                <a:ea typeface="Gotham Narrow Bold" charset="0"/>
                <a:cs typeface="Gotham Narrow Bold" charset="0"/>
              </a:defRPr>
            </a:lvl1pPr>
          </a:lstStyle>
          <a:p>
            <a:r>
              <a:rPr lang="en-US"/>
              <a:t>Click to edit Master title style</a:t>
            </a:r>
            <a:endParaRPr lang="en-US" dirty="0"/>
          </a:p>
        </p:txBody>
      </p:sp>
    </p:spTree>
    <p:extLst>
      <p:ext uri="{BB962C8B-B14F-4D97-AF65-F5344CB8AC3E}">
        <p14:creationId xmlns:p14="http://schemas.microsoft.com/office/powerpoint/2010/main" val="1282017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able Slide">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315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able Slide">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2621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802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529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able Slide">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98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3125-8A55-534B-9339-49BEF45C896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2FF115F-3328-7442-AA8B-A0CFE36AC9A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9F0D117-56AD-CF49-B6D6-13C10F8DF6E3}"/>
              </a:ext>
            </a:extLst>
          </p:cNvPr>
          <p:cNvSpPr>
            <a:spLocks noGrp="1"/>
          </p:cNvSpPr>
          <p:nvPr>
            <p:ph type="dt" sz="half" idx="10"/>
          </p:nvPr>
        </p:nvSpPr>
        <p:spPr>
          <a:xfrm>
            <a:off x="838200" y="6356350"/>
            <a:ext cx="2743200" cy="365125"/>
          </a:xfrm>
          <a:prstGeom prst="rect">
            <a:avLst/>
          </a:prstGeom>
        </p:spPr>
        <p:txBody>
          <a:bodyPr/>
          <a:lstStyle/>
          <a:p>
            <a:fld id="{346AB40D-C6A7-7648-85E8-176E7E64DEF9}" type="datetimeFigureOut">
              <a:rPr lang="en-US" smtClean="0"/>
              <a:t>7/17/2025</a:t>
            </a:fld>
            <a:endParaRPr lang="en-US"/>
          </a:p>
        </p:txBody>
      </p:sp>
      <p:sp>
        <p:nvSpPr>
          <p:cNvPr id="5" name="Footer Placeholder 4">
            <a:extLst>
              <a:ext uri="{FF2B5EF4-FFF2-40B4-BE49-F238E27FC236}">
                <a16:creationId xmlns:a16="http://schemas.microsoft.com/office/drawing/2014/main" id="{2C90E7BE-7BE2-6948-918E-A942EC9B1F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52678A-9CBA-7045-A472-65B21E28943B}"/>
              </a:ext>
            </a:extLst>
          </p:cNvPr>
          <p:cNvSpPr>
            <a:spLocks noGrp="1"/>
          </p:cNvSpPr>
          <p:nvPr>
            <p:ph type="sldNum" sz="quarter" idx="12"/>
          </p:nvPr>
        </p:nvSpPr>
        <p:spPr>
          <a:xfrm>
            <a:off x="8610600" y="6356350"/>
            <a:ext cx="2743200" cy="365125"/>
          </a:xfrm>
          <a:prstGeom prst="rect">
            <a:avLst/>
          </a:prstGeom>
        </p:spPr>
        <p:txBody>
          <a:bodyPr/>
          <a:lstStyle/>
          <a:p>
            <a:fld id="{FB282554-BDA9-F748-AA58-E22C023C26DE}" type="slidenum">
              <a:rPr lang="en-US" smtClean="0"/>
              <a:t>‹#›</a:t>
            </a:fld>
            <a:endParaRPr lang="en-US"/>
          </a:p>
        </p:txBody>
      </p:sp>
    </p:spTree>
    <p:extLst>
      <p:ext uri="{BB962C8B-B14F-4D97-AF65-F5344CB8AC3E}">
        <p14:creationId xmlns:p14="http://schemas.microsoft.com/office/powerpoint/2010/main" val="18581189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able Slide">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887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alphaModFix amt="0"/>
          </a:blip>
          <a:srcRect/>
          <a:tile tx="0" ty="0" sx="100000" sy="100000" flip="none" algn="tl"/>
        </a:blipFill>
        <a:effectLst/>
      </p:bgPr>
    </p:bg>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584200" y="6165850"/>
            <a:ext cx="185738" cy="368300"/>
          </a:xfrm>
          <a:prstGeom prst="rect">
            <a:avLst/>
          </a:prstGeom>
          <a:blipFill dpi="0" rotWithShape="1">
            <a:blip r:embed="rId2">
              <a:alphaModFix amt="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p>
        </p:txBody>
      </p:sp>
      <p:sp>
        <p:nvSpPr>
          <p:cNvPr id="2" name="Title 1"/>
          <p:cNvSpPr>
            <a:spLocks noGrp="1"/>
          </p:cNvSpPr>
          <p:nvPr>
            <p:ph type="title"/>
          </p:nvPr>
        </p:nvSpPr>
        <p:spPr/>
        <p:txBody>
          <a:bodyPr/>
          <a:lstStyle>
            <a:lvl1pPr>
              <a:defRPr>
                <a:latin typeface="Chronicle Text G1 Bold" charset="0"/>
              </a:defRPr>
            </a:lvl1pPr>
          </a:lstStyle>
          <a:p>
            <a:r>
              <a:rPr lang="en-US"/>
              <a:t>Click to edit Master title style</a:t>
            </a:r>
            <a:endParaRPr lang="en-US" dirty="0"/>
          </a:p>
        </p:txBody>
      </p:sp>
      <p:sp>
        <p:nvSpPr>
          <p:cNvPr id="3" name="Content Placeholder 2"/>
          <p:cNvSpPr>
            <a:spLocks noGrp="1"/>
          </p:cNvSpPr>
          <p:nvPr>
            <p:ph idx="1"/>
          </p:nvPr>
        </p:nvSpPr>
        <p:spPr>
          <a:xfrm>
            <a:off x="658813" y="1945966"/>
            <a:ext cx="10871529" cy="4326102"/>
          </a:xfrm>
        </p:spPr>
        <p:txBody>
          <a:bodyPr/>
          <a:lstStyle>
            <a:lvl1pPr marL="0" indent="0">
              <a:lnSpc>
                <a:spcPct val="100000"/>
              </a:lnSpc>
              <a:spcAft>
                <a:spcPts val="1500"/>
              </a:spcAft>
              <a:buFont typeface="Arial" panose="020B0604020202020204" pitchFamily="34" charset="0"/>
              <a:buNone/>
              <a:defRPr lang="en-AU" sz="2800" kern="1200" dirty="0" smtClean="0">
                <a:solidFill>
                  <a:schemeClr val="tx1"/>
                </a:solidFill>
                <a:latin typeface="Chronicle Text G1 Bold" charset="0"/>
                <a:ea typeface="+mn-ea"/>
                <a:cs typeface="+mn-cs"/>
              </a:defRPr>
            </a:lvl1pPr>
            <a:lvl2pPr marL="444500" indent="-266700">
              <a:lnSpc>
                <a:spcPct val="100000"/>
              </a:lnSpc>
              <a:spcAft>
                <a:spcPts val="1500"/>
              </a:spcAft>
              <a:buFont typeface="Arial" charset="0"/>
              <a:buChar char="•"/>
              <a:tabLst/>
              <a:defRPr lang="en-AU" sz="2400" b="0" i="0" kern="1200" dirty="0" smtClean="0">
                <a:solidFill>
                  <a:schemeClr val="tx1"/>
                </a:solidFill>
                <a:latin typeface="Gotham Narrow Bold" charset="0"/>
                <a:ea typeface="Gotham Narrow Bold" charset="0"/>
                <a:cs typeface="Gotham Narrow Bold" charset="0"/>
              </a:defRPr>
            </a:lvl2pPr>
            <a:lvl3pPr marL="630238" indent="-266700">
              <a:lnSpc>
                <a:spcPts val="1400"/>
              </a:lnSpc>
              <a:spcAft>
                <a:spcPts val="300"/>
              </a:spcAft>
              <a:defRPr lang="en-AU" sz="2000" b="0" i="0" kern="1200" dirty="0" smtClean="0">
                <a:solidFill>
                  <a:schemeClr val="tx1"/>
                </a:solidFill>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30108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Dua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hronicle Text G1 Bold" charset="0"/>
              </a:defRPr>
            </a:lvl1pPr>
          </a:lstStyle>
          <a:p>
            <a:r>
              <a:rPr lang="en-US"/>
              <a:t>Click to edit Master title style</a:t>
            </a:r>
            <a:endParaRPr lang="en-US" dirty="0"/>
          </a:p>
        </p:txBody>
      </p:sp>
      <p:sp>
        <p:nvSpPr>
          <p:cNvPr id="3" name="Content Placeholder 2"/>
          <p:cNvSpPr>
            <a:spLocks noGrp="1"/>
          </p:cNvSpPr>
          <p:nvPr>
            <p:ph idx="1"/>
          </p:nvPr>
        </p:nvSpPr>
        <p:spPr>
          <a:xfrm>
            <a:off x="660071" y="1871498"/>
            <a:ext cx="5183517" cy="4338802"/>
          </a:xfrm>
        </p:spPr>
        <p:txBody>
          <a:bodyPr/>
          <a:lstStyle>
            <a:lvl1pPr>
              <a:defRPr>
                <a:latin typeface="Chronicle Text G1 Bold" charset="0"/>
              </a:defRPr>
            </a:lvl1pPr>
            <a:lvl2pPr>
              <a:defRPr b="1" i="0">
                <a:latin typeface="Gotham Narrow Bold" charset="0"/>
                <a:ea typeface="Gotham Narrow Bold" charset="0"/>
                <a:cs typeface="Gotham Narrow Bold"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US"/>
              <a:t>Edit Master text styles</a:t>
            </a:r>
          </a:p>
          <a:p>
            <a:pPr lvl="1"/>
            <a:r>
              <a:rPr lang="en-US"/>
              <a:t>Second level</a:t>
            </a:r>
          </a:p>
          <a:p>
            <a:pPr lvl="2"/>
            <a:r>
              <a:rPr lang="en-US"/>
              <a:t>Third level</a:t>
            </a:r>
          </a:p>
        </p:txBody>
      </p:sp>
      <p:sp>
        <p:nvSpPr>
          <p:cNvPr id="8" name="Content Placeholder 2"/>
          <p:cNvSpPr>
            <a:spLocks noGrp="1"/>
          </p:cNvSpPr>
          <p:nvPr>
            <p:ph idx="13"/>
          </p:nvPr>
        </p:nvSpPr>
        <p:spPr>
          <a:xfrm>
            <a:off x="6348413" y="1871498"/>
            <a:ext cx="5183187" cy="4338802"/>
          </a:xfrm>
        </p:spPr>
        <p:txBody>
          <a:bodyPr/>
          <a:lstStyle>
            <a:lvl1pPr>
              <a:defRPr>
                <a:latin typeface="Chronicle Text G1 Bold" charset="0"/>
              </a:defRPr>
            </a:lvl1pPr>
            <a:lvl2pPr>
              <a:defRPr b="1" i="0">
                <a:latin typeface="Gotham Narrow Bold" charset="0"/>
                <a:ea typeface="Gotham Narrow Bold" charset="0"/>
                <a:cs typeface="Gotham Narrow Bold" charset="0"/>
              </a:defRPr>
            </a:lvl2pPr>
            <a:lvl3pPr>
              <a:defRPr b="0" i="0">
                <a:latin typeface="Gotham Narrow Light" charset="0"/>
                <a:ea typeface="Gotham Narrow Light" charset="0"/>
                <a:cs typeface="Gotham Narrow Light" charset="0"/>
              </a:defRPr>
            </a:lvl3pPr>
            <a:lvl4pPr>
              <a:defRPr>
                <a:latin typeface="Chronicle Text G1 Bold" charset="0"/>
              </a:defRPr>
            </a:lvl4pPr>
            <a:lvl5pPr>
              <a:defRPr>
                <a:latin typeface="Chronicle Text G1 Bold"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65124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86823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10799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25334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175718" y="2685604"/>
            <a:ext cx="5840564" cy="830997"/>
          </a:xfrm>
        </p:spPr>
        <p:txBody>
          <a:bodyPr lIns="0" tIns="0" rIns="0" bIns="0"/>
          <a:lstStyle>
            <a:lvl1pPr>
              <a:defRPr sz="5400" b="0" i="0">
                <a:solidFill>
                  <a:schemeClr val="bg1"/>
                </a:solidFill>
                <a:latin typeface="Palatino Linotype"/>
                <a:cs typeface="Palatino Linotype"/>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23641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175718" y="2685604"/>
            <a:ext cx="5840564" cy="830997"/>
          </a:xfrm>
        </p:spPr>
        <p:txBody>
          <a:bodyPr lIns="0" tIns="0" rIns="0" bIns="0"/>
          <a:lstStyle>
            <a:lvl1pPr>
              <a:defRPr sz="5400" b="0" i="0">
                <a:solidFill>
                  <a:schemeClr val="bg1"/>
                </a:solidFill>
                <a:latin typeface="Palatino Linotype"/>
                <a:cs typeface="Palatino Linotype"/>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8063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175718" y="2685604"/>
            <a:ext cx="5840564" cy="830997"/>
          </a:xfrm>
        </p:spPr>
        <p:txBody>
          <a:bodyPr lIns="0" tIns="0" rIns="0" bIns="0"/>
          <a:lstStyle>
            <a:lvl1pPr>
              <a:defRPr sz="5400" b="0" i="0">
                <a:solidFill>
                  <a:schemeClr val="bg1"/>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97505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36145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718" y="2685604"/>
            <a:ext cx="5840564" cy="3323987"/>
          </a:xfrm>
        </p:spPr>
        <p:txBody>
          <a:bodyPr/>
          <a:lstStyle>
            <a:lvl1pPr>
              <a:defRPr>
                <a:latin typeface="Chronicle Text G1"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9"/>
            <a:ext cx="5183517" cy="830997"/>
          </a:xfrm>
        </p:spPr>
        <p:txBody>
          <a:bodyPr/>
          <a:lstStyle>
            <a:lvl1pPr>
              <a:defRPr>
                <a:latin typeface="Chronicle Text G1" pitchFamily="50"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a:t>Click to edit Master text styles</a:t>
            </a:r>
          </a:p>
          <a:p>
            <a:pPr lvl="1"/>
            <a:r>
              <a:rPr lang="en-AU" dirty="0"/>
              <a:t>Second level</a:t>
            </a:r>
          </a:p>
          <a:p>
            <a:pPr lvl="2"/>
            <a:r>
              <a:rPr lang="en-AU" dirty="0"/>
              <a:t>Third level</a:t>
            </a:r>
          </a:p>
        </p:txBody>
      </p:sp>
      <p:sp>
        <p:nvSpPr>
          <p:cNvPr id="4" name="Date Placeholder 3"/>
          <p:cNvSpPr>
            <a:spLocks noGrp="1"/>
          </p:cNvSpPr>
          <p:nvPr>
            <p:ph type="dt" sz="half" idx="10"/>
          </p:nvPr>
        </p:nvSpPr>
        <p:spPr>
          <a:xfrm>
            <a:off x="609600" y="6377941"/>
            <a:ext cx="2804160" cy="276999"/>
          </a:xfrm>
        </p:spPr>
        <p:txBody>
          <a:bodyPr/>
          <a:lstStyle>
            <a:lvl1pPr>
              <a:defRPr b="1" i="0">
                <a:latin typeface="Gotham Narrow Bold" pitchFamily="50" charset="0"/>
                <a:ea typeface="Gotham Narrow Bold" pitchFamily="50" charset="0"/>
                <a:cs typeface="Gotham Narrow Bold" pitchFamily="50" charset="0"/>
              </a:defRPr>
            </a:lvl1pPr>
          </a:lstStyle>
          <a:p>
            <a:fld id="{94C0D1A5-277E-8E4E-A287-21A2C45B1049}" type="datetime1">
              <a:rPr lang="en-US" smtClean="0"/>
              <a:pPr/>
              <a:t>7/17/2025</a:t>
            </a:fld>
            <a:endParaRPr lang="en-US" dirty="0"/>
          </a:p>
        </p:txBody>
      </p:sp>
      <p:sp>
        <p:nvSpPr>
          <p:cNvPr id="5" name="Footer Placeholder 4"/>
          <p:cNvSpPr>
            <a:spLocks noGrp="1"/>
          </p:cNvSpPr>
          <p:nvPr>
            <p:ph type="ftr" sz="quarter" idx="11"/>
          </p:nvPr>
        </p:nvSpPr>
        <p:spPr>
          <a:xfrm>
            <a:off x="4145280" y="6377941"/>
            <a:ext cx="3901440" cy="553998"/>
          </a:xfrm>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a:xfrm>
            <a:off x="8778240" y="6377941"/>
            <a:ext cx="2804160" cy="276999"/>
          </a:xfrm>
        </p:spPr>
        <p:txBody>
          <a:bodyPr/>
          <a:lstStyle>
            <a:lvl1pPr algn="r">
              <a:defRPr b="1" i="0">
                <a:latin typeface="Gotham Narrow" charset="0"/>
                <a:ea typeface="Gotham Narrow" charset="0"/>
                <a:cs typeface="Gotham Narrow"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
        <p:nvSpPr>
          <p:cNvPr id="10" name="Picture Placeholder 9"/>
          <p:cNvSpPr>
            <a:spLocks noGrp="1"/>
          </p:cNvSpPr>
          <p:nvPr>
            <p:ph type="pic" sz="quarter" idx="13"/>
          </p:nvPr>
        </p:nvSpPr>
        <p:spPr>
          <a:xfrm>
            <a:off x="6348413" y="3896132"/>
            <a:ext cx="5183187" cy="276999"/>
          </a:xfrm>
        </p:spPr>
        <p:txBody>
          <a:bodyPr anchor="ctr"/>
          <a:lstStyle>
            <a:lvl1pPr algn="ctr">
              <a:defRPr/>
            </a:lvl1pPr>
          </a:lstStyle>
          <a:p>
            <a:endParaRPr lang="en-US"/>
          </a:p>
        </p:txBody>
      </p:sp>
    </p:spTree>
    <p:extLst>
      <p:ext uri="{BB962C8B-B14F-4D97-AF65-F5344CB8AC3E}">
        <p14:creationId xmlns:p14="http://schemas.microsoft.com/office/powerpoint/2010/main" val="1164657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7D3F0-0EBE-E542-94C3-9F9F515A187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551CB7E-484E-1C4C-8002-75CBBB05C228}"/>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4E1DE61-C5B3-0C44-B127-F2E32B336CBC}"/>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571EA8C-4A05-3C4A-83CB-644326D09AB2}"/>
              </a:ext>
            </a:extLst>
          </p:cNvPr>
          <p:cNvSpPr>
            <a:spLocks noGrp="1"/>
          </p:cNvSpPr>
          <p:nvPr>
            <p:ph type="dt" sz="half" idx="10"/>
          </p:nvPr>
        </p:nvSpPr>
        <p:spPr>
          <a:xfrm>
            <a:off x="838200" y="6356350"/>
            <a:ext cx="2743200" cy="365125"/>
          </a:xfrm>
          <a:prstGeom prst="rect">
            <a:avLst/>
          </a:prstGeom>
        </p:spPr>
        <p:txBody>
          <a:bodyPr/>
          <a:lstStyle/>
          <a:p>
            <a:fld id="{346AB40D-C6A7-7648-85E8-176E7E64DEF9}" type="datetimeFigureOut">
              <a:rPr lang="en-US" smtClean="0"/>
              <a:t>7/17/2025</a:t>
            </a:fld>
            <a:endParaRPr lang="en-US"/>
          </a:p>
        </p:txBody>
      </p:sp>
      <p:sp>
        <p:nvSpPr>
          <p:cNvPr id="6" name="Footer Placeholder 5">
            <a:extLst>
              <a:ext uri="{FF2B5EF4-FFF2-40B4-BE49-F238E27FC236}">
                <a16:creationId xmlns:a16="http://schemas.microsoft.com/office/drawing/2014/main" id="{577D261D-490C-8449-BDC8-742AD5FC88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5361D0-35F4-E74F-9050-85C5DBDCF346}"/>
              </a:ext>
            </a:extLst>
          </p:cNvPr>
          <p:cNvSpPr>
            <a:spLocks noGrp="1"/>
          </p:cNvSpPr>
          <p:nvPr>
            <p:ph type="sldNum" sz="quarter" idx="12"/>
          </p:nvPr>
        </p:nvSpPr>
        <p:spPr>
          <a:xfrm>
            <a:off x="8610600" y="6356350"/>
            <a:ext cx="2743200" cy="365125"/>
          </a:xfrm>
          <a:prstGeom prst="rect">
            <a:avLst/>
          </a:prstGeom>
        </p:spPr>
        <p:txBody>
          <a:bodyPr/>
          <a:lstStyle/>
          <a:p>
            <a:fld id="{FB282554-BDA9-F748-AA58-E22C023C26DE}" type="slidenum">
              <a:rPr lang="en-US" smtClean="0"/>
              <a:t>‹#›</a:t>
            </a:fld>
            <a:endParaRPr lang="en-US"/>
          </a:p>
        </p:txBody>
      </p:sp>
    </p:spTree>
    <p:extLst>
      <p:ext uri="{BB962C8B-B14F-4D97-AF65-F5344CB8AC3E}">
        <p14:creationId xmlns:p14="http://schemas.microsoft.com/office/powerpoint/2010/main" val="12710902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718" y="2685604"/>
            <a:ext cx="5840564" cy="3323987"/>
          </a:xfrm>
        </p:spPr>
        <p:txBody>
          <a:bodyPr/>
          <a:lstStyle>
            <a:lvl1pPr>
              <a:defRPr>
                <a:latin typeface="Chronicle Text G1"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10871529" cy="654026"/>
          </a:xfrm>
        </p:spPr>
        <p:txBody>
          <a:bodyPr/>
          <a:lstStyle>
            <a:lvl1pPr marL="0">
              <a:lnSpc>
                <a:spcPts val="1600"/>
              </a:lnSpc>
              <a:spcAft>
                <a:spcPts val="1500"/>
              </a:spcAft>
              <a:defRPr sz="1800" b="1" i="0">
                <a:solidFill>
                  <a:schemeClr val="tx2"/>
                </a:solidFill>
                <a:latin typeface="Gotham Narrow Bold" pitchFamily="50" charset="0"/>
                <a:ea typeface="Gotham Narrow Bold" pitchFamily="50" charset="0"/>
                <a:cs typeface="Gotham Narrow Bold" pitchFamily="50" charset="0"/>
              </a:defRPr>
            </a:lvl1pPr>
            <a:lvl2pPr marL="177796" indent="-177796">
              <a:lnSpc>
                <a:spcPts val="2000"/>
              </a:lnSpc>
              <a:spcAft>
                <a:spcPts val="1500"/>
              </a:spcAft>
              <a:buFont typeface="Arial" charset="0"/>
              <a:buChar char="•"/>
              <a:tabLst/>
              <a:defRPr sz="18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Roman" charset="0"/>
              </a:defRPr>
            </a:lvl4pPr>
            <a:lvl5pPr>
              <a:defRPr>
                <a:latin typeface="Chronicle Text G1 Roman"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a:xfrm>
            <a:off x="609600" y="6377941"/>
            <a:ext cx="2804160" cy="276999"/>
          </a:xfrm>
        </p:spPr>
        <p:txBody>
          <a:bodyPr/>
          <a:lstStyle>
            <a:lvl1pPr>
              <a:defRPr b="1" i="0">
                <a:latin typeface="Gotham Narrow Bold" pitchFamily="50" charset="0"/>
                <a:ea typeface="Gotham Narrow Bold" pitchFamily="50" charset="0"/>
                <a:cs typeface="Gotham Narrow Bold" pitchFamily="50" charset="0"/>
              </a:defRPr>
            </a:lvl1pPr>
          </a:lstStyle>
          <a:p>
            <a:fld id="{3A0E362F-15F3-414F-AD19-772E0A70F7DD}" type="datetime1">
              <a:rPr lang="en-US" smtClean="0"/>
              <a:pPr/>
              <a:t>7/17/2025</a:t>
            </a:fld>
            <a:endParaRPr lang="en-US" dirty="0"/>
          </a:p>
        </p:txBody>
      </p:sp>
      <p:sp>
        <p:nvSpPr>
          <p:cNvPr id="5" name="Footer Placeholder 4"/>
          <p:cNvSpPr>
            <a:spLocks noGrp="1"/>
          </p:cNvSpPr>
          <p:nvPr>
            <p:ph type="ftr" sz="quarter" idx="11"/>
          </p:nvPr>
        </p:nvSpPr>
        <p:spPr>
          <a:xfrm>
            <a:off x="4145280" y="6377941"/>
            <a:ext cx="3901440" cy="553998"/>
          </a:xfrm>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a:xfrm>
            <a:off x="8778240" y="6377941"/>
            <a:ext cx="2804160" cy="276999"/>
          </a:xfrm>
        </p:spPr>
        <p:txBody>
          <a:bodyPr/>
          <a:lstStyle>
            <a:lvl1pPr algn="r">
              <a:defRPr b="1" i="0">
                <a:latin typeface="Gotham Narrow" charset="0"/>
                <a:ea typeface="Gotham Narrow" charset="0"/>
                <a:cs typeface="Gotham Narrow" charset="0"/>
              </a:defRPr>
            </a:lvl1pPr>
          </a:lstStyle>
          <a:p>
            <a:r>
              <a:rPr lang="en-AU" dirty="0">
                <a:latin typeface="Gotham Narrow Bold" pitchFamily="50" charset="0"/>
              </a:rPr>
              <a:t>PAGE </a:t>
            </a:r>
            <a:fld id="{C9EE3F8F-BFD3-9842-9D76-CADACBFBDD00}" type="slidenum">
              <a:rPr lang="en-AU" smtClean="0">
                <a:latin typeface="Gotham Narrow Bold" pitchFamily="50" charset="0"/>
              </a:rPr>
              <a:pPr/>
              <a:t>‹#›</a:t>
            </a:fld>
            <a:endParaRPr lang="en-AU" dirty="0">
              <a:latin typeface="Gotham Narrow Bold" pitchFamily="50" charset="0"/>
            </a:endParaRPr>
          </a:p>
        </p:txBody>
      </p:sp>
    </p:spTree>
    <p:extLst>
      <p:ext uri="{BB962C8B-B14F-4D97-AF65-F5344CB8AC3E}">
        <p14:creationId xmlns:p14="http://schemas.microsoft.com/office/powerpoint/2010/main" val="1085155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2930" y="5466306"/>
            <a:ext cx="11226140" cy="1065126"/>
          </a:xfrm>
        </p:spPr>
        <p:txBody>
          <a:bodyPr anchor="t">
            <a:noAutofit/>
          </a:bodyPr>
          <a:lstStyle>
            <a:lvl1pPr algn="ctr">
              <a:lnSpc>
                <a:spcPts val="3500"/>
              </a:lnSpc>
              <a:defRPr sz="3500">
                <a:solidFill>
                  <a:schemeClr val="bg1"/>
                </a:solidFill>
                <a:latin typeface="Georgia" panose="02040502050405020303" pitchFamily="18" charset="0"/>
              </a:defRPr>
            </a:lvl1pPr>
          </a:lstStyle>
          <a:p>
            <a:r>
              <a:rPr lang="en-AU" dirty="0"/>
              <a:t>Click to 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7237" y="388914"/>
            <a:ext cx="1205994" cy="51741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98618" y="1400037"/>
            <a:ext cx="3456878" cy="3931462"/>
          </a:xfrm>
          <a:prstGeom prst="rect">
            <a:avLst/>
          </a:prstGeom>
        </p:spPr>
      </p:pic>
    </p:spTree>
    <p:extLst>
      <p:ext uri="{BB962C8B-B14F-4D97-AF65-F5344CB8AC3E}">
        <p14:creationId xmlns:p14="http://schemas.microsoft.com/office/powerpoint/2010/main" val="1898488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03565" y="356258"/>
            <a:ext cx="1205994" cy="51741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3901" y="1224148"/>
            <a:ext cx="3526312" cy="4010428"/>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86472" y="391883"/>
            <a:ext cx="1217897" cy="522517"/>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pic>
        <p:nvPicPr>
          <p:cNvPr id="3" name="Picture 2">
            <a:extLst>
              <a:ext uri="{FF2B5EF4-FFF2-40B4-BE49-F238E27FC236}">
                <a16:creationId xmlns:a16="http://schemas.microsoft.com/office/drawing/2014/main" id="{B842490D-EF2A-FE4F-AE8F-89E3FD9BE6C2}"/>
              </a:ext>
            </a:extLst>
          </p:cNvPr>
          <p:cNvPicPr>
            <a:picLocks noChangeAspect="1"/>
          </p:cNvPicPr>
          <p:nvPr userDrawn="1"/>
        </p:nvPicPr>
        <p:blipFill rotWithShape="1">
          <a:blip r:embed="rId6"/>
          <a:srcRect l="52113" t="12740" r="13622"/>
          <a:stretch/>
        </p:blipFill>
        <p:spPr>
          <a:xfrm>
            <a:off x="-1" y="0"/>
            <a:ext cx="4041127" cy="6858000"/>
          </a:xfrm>
          <a:prstGeom prst="rect">
            <a:avLst/>
          </a:prstGeom>
        </p:spPr>
      </p:pic>
    </p:spTree>
    <p:extLst>
      <p:ext uri="{BB962C8B-B14F-4D97-AF65-F5344CB8AC3E}">
        <p14:creationId xmlns:p14="http://schemas.microsoft.com/office/powerpoint/2010/main" val="41220050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l="1" t="16001" r="1" b="16001"/>
          <a:stretch/>
        </p:blipFill>
        <p:spPr>
          <a:xfrm>
            <a:off x="0" y="0"/>
            <a:ext cx="12192000" cy="6858000"/>
          </a:xfrm>
          <a:prstGeom prst="rect">
            <a:avLst/>
          </a:prstGeom>
        </p:spPr>
      </p:pic>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a:solidFill>
                  <a:schemeClr val="bg1"/>
                </a:solidFill>
                <a:latin typeface="Georgia" panose="02040502050405020303" pitchFamily="18" charset="0"/>
              </a:defRPr>
            </a:lvl1pPr>
          </a:lstStyle>
          <a:p>
            <a:r>
              <a:rPr lang="en-AU" dirty="0"/>
              <a:t>Click to edit Master title style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87237" y="388914"/>
            <a:ext cx="1205994" cy="517410"/>
          </a:xfrm>
          <a:prstGeom prst="rect">
            <a:avLst/>
          </a:prstGeom>
        </p:spPr>
      </p:pic>
    </p:spTree>
    <p:extLst>
      <p:ext uri="{BB962C8B-B14F-4D97-AF65-F5344CB8AC3E}">
        <p14:creationId xmlns:p14="http://schemas.microsoft.com/office/powerpoint/2010/main" val="35723101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a:solidFill>
                  <a:schemeClr val="bg1"/>
                </a:solidFill>
                <a:latin typeface="Georgia" panose="02040502050405020303" pitchFamily="18" charset="0"/>
              </a:defRPr>
            </a:lvl1pPr>
          </a:lstStyle>
          <a:p>
            <a:r>
              <a:rPr lang="en-AU" dirty="0"/>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7237" y="388914"/>
            <a:ext cx="1205994" cy="517410"/>
          </a:xfrm>
          <a:prstGeom prst="rect">
            <a:avLst/>
          </a:prstGeom>
        </p:spPr>
      </p:pic>
    </p:spTree>
    <p:extLst>
      <p:ext uri="{BB962C8B-B14F-4D97-AF65-F5344CB8AC3E}">
        <p14:creationId xmlns:p14="http://schemas.microsoft.com/office/powerpoint/2010/main" val="29004096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a:solidFill>
                  <a:schemeClr val="bg1"/>
                </a:solidFill>
                <a:latin typeface="Georgia" panose="02040502050405020303" pitchFamily="18" charset="0"/>
              </a:defRPr>
            </a:lvl1pPr>
          </a:lstStyle>
          <a:p>
            <a:r>
              <a:rPr lang="en-AU" dirty="0"/>
              <a:t>Click to edit Master title style</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7237" y="388914"/>
            <a:ext cx="1205994" cy="51741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spTree>
    <p:extLst>
      <p:ext uri="{BB962C8B-B14F-4D97-AF65-F5344CB8AC3E}">
        <p14:creationId xmlns:p14="http://schemas.microsoft.com/office/powerpoint/2010/main" val="11336996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8813" y="5466306"/>
            <a:ext cx="10874374" cy="1065126"/>
          </a:xfrm>
        </p:spPr>
        <p:txBody>
          <a:bodyPr anchor="t">
            <a:noAutofit/>
          </a:bodyPr>
          <a:lstStyle>
            <a:lvl1pPr algn="ctr">
              <a:lnSpc>
                <a:spcPts val="3500"/>
              </a:lnSpc>
              <a:defRPr sz="3500">
                <a:solidFill>
                  <a:schemeClr val="tx2"/>
                </a:solidFill>
                <a:latin typeface="Georgia" panose="02040502050405020303" pitchFamily="18" charset="0"/>
              </a:defRPr>
            </a:lvl1pPr>
          </a:lstStyle>
          <a:p>
            <a:r>
              <a:rPr lang="en-AU" dirty="0"/>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86472" y="391883"/>
            <a:ext cx="1217897" cy="522517"/>
          </a:xfrm>
          <a:prstGeom prst="rect">
            <a:avLst/>
          </a:prstGeom>
        </p:spPr>
      </p:pic>
    </p:spTree>
    <p:extLst>
      <p:ext uri="{BB962C8B-B14F-4D97-AF65-F5344CB8AC3E}">
        <p14:creationId xmlns:p14="http://schemas.microsoft.com/office/powerpoint/2010/main" val="26361008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799"/>
            <a:ext cx="5184775" cy="4495801"/>
          </a:xfrm>
        </p:spPr>
        <p:txBody>
          <a:bodyPr anchor="t">
            <a:noAutofit/>
          </a:bodyPr>
          <a:lstStyle>
            <a:lvl1pPr algn="l">
              <a:lnSpc>
                <a:spcPts val="6500"/>
              </a:lnSpc>
              <a:defRPr sz="6500" b="1" i="0">
                <a:solidFill>
                  <a:schemeClr val="accent1"/>
                </a:solidFill>
                <a:latin typeface="Gotham Narrow Bold" pitchFamily="50" charset="0"/>
                <a:ea typeface="Gotham Narrow Bold" pitchFamily="50" charset="0"/>
                <a:cs typeface="Gotham Narrow Bold" pitchFamily="50" charset="0"/>
              </a:defRPr>
            </a:lvl1pPr>
          </a:lstStyle>
          <a:p>
            <a:r>
              <a:rPr lang="en-AU" dirty="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459756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2" y="1701800"/>
            <a:ext cx="5184775" cy="4495800"/>
          </a:xfrm>
        </p:spPr>
        <p:txBody>
          <a:bodyPr anchor="t">
            <a:noAutofit/>
          </a:bodyPr>
          <a:lstStyle>
            <a:lvl1pPr algn="l">
              <a:lnSpc>
                <a:spcPts val="6500"/>
              </a:lnSpc>
              <a:defRPr sz="6500" b="1" i="0">
                <a:solidFill>
                  <a:schemeClr val="tx2"/>
                </a:solidFill>
                <a:latin typeface="Gotham Narrow Bold" pitchFamily="50" charset="0"/>
                <a:ea typeface="Gotham Narrow Bold" pitchFamily="50" charset="0"/>
                <a:cs typeface="Gotham Narrow Bold" pitchFamily="50" charset="0"/>
              </a:defRPr>
            </a:lvl1pPr>
          </a:lstStyle>
          <a:p>
            <a:r>
              <a:rPr lang="en-AU" dirty="0"/>
              <a:t>EDIT MASTER </a:t>
            </a:r>
            <a:br>
              <a:rPr lang="en-AU" dirty="0"/>
            </a:br>
            <a:r>
              <a:rPr lang="en-AU" dirty="0"/>
              <a:t>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7400" y="391883"/>
            <a:ext cx="1217897" cy="522517"/>
          </a:xfrm>
          <a:prstGeom prst="rect">
            <a:avLst/>
          </a:prstGeom>
        </p:spPr>
      </p:pic>
    </p:spTree>
    <p:extLst>
      <p:ext uri="{BB962C8B-B14F-4D97-AF65-F5344CB8AC3E}">
        <p14:creationId xmlns:p14="http://schemas.microsoft.com/office/powerpoint/2010/main" val="939337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0"/>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dirty="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3472150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7FCB-6C03-C245-9023-6031D213D23F}"/>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2ED1CAB-0C08-D947-A3D6-DA91D4411E9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DE9B1FE-C68E-7B47-8A21-CB4686EFD6CC}"/>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19C7CBB-F62F-9149-9D22-B70596BFD9F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775526D-B871-3D4A-8BA9-2AB73684C15F}"/>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91723FB-A7A5-8345-88C4-27E2853B8F1D}"/>
              </a:ext>
            </a:extLst>
          </p:cNvPr>
          <p:cNvSpPr>
            <a:spLocks noGrp="1"/>
          </p:cNvSpPr>
          <p:nvPr>
            <p:ph type="dt" sz="half" idx="10"/>
          </p:nvPr>
        </p:nvSpPr>
        <p:spPr>
          <a:xfrm>
            <a:off x="838200" y="6356350"/>
            <a:ext cx="2743200" cy="365125"/>
          </a:xfrm>
          <a:prstGeom prst="rect">
            <a:avLst/>
          </a:prstGeom>
        </p:spPr>
        <p:txBody>
          <a:bodyPr/>
          <a:lstStyle/>
          <a:p>
            <a:fld id="{346AB40D-C6A7-7648-85E8-176E7E64DEF9}" type="datetimeFigureOut">
              <a:rPr lang="en-US" smtClean="0"/>
              <a:t>7/17/2025</a:t>
            </a:fld>
            <a:endParaRPr lang="en-US"/>
          </a:p>
        </p:txBody>
      </p:sp>
      <p:sp>
        <p:nvSpPr>
          <p:cNvPr id="8" name="Footer Placeholder 7">
            <a:extLst>
              <a:ext uri="{FF2B5EF4-FFF2-40B4-BE49-F238E27FC236}">
                <a16:creationId xmlns:a16="http://schemas.microsoft.com/office/drawing/2014/main" id="{4FA107FA-9831-1E4D-BD8D-402CC70BAF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758938E-B335-4C4E-87D6-6D453B671042}"/>
              </a:ext>
            </a:extLst>
          </p:cNvPr>
          <p:cNvSpPr>
            <a:spLocks noGrp="1"/>
          </p:cNvSpPr>
          <p:nvPr>
            <p:ph type="sldNum" sz="quarter" idx="12"/>
          </p:nvPr>
        </p:nvSpPr>
        <p:spPr>
          <a:xfrm>
            <a:off x="8610600" y="6356350"/>
            <a:ext cx="2743200" cy="365125"/>
          </a:xfrm>
          <a:prstGeom prst="rect">
            <a:avLst/>
          </a:prstGeom>
        </p:spPr>
        <p:txBody>
          <a:bodyPr/>
          <a:lstStyle/>
          <a:p>
            <a:fld id="{FB282554-BDA9-F748-AA58-E22C023C26DE}" type="slidenum">
              <a:rPr lang="en-US" smtClean="0"/>
              <a:t>‹#›</a:t>
            </a:fld>
            <a:endParaRPr lang="en-US"/>
          </a:p>
        </p:txBody>
      </p:sp>
    </p:spTree>
    <p:extLst>
      <p:ext uri="{BB962C8B-B14F-4D97-AF65-F5344CB8AC3E}">
        <p14:creationId xmlns:p14="http://schemas.microsoft.com/office/powerpoint/2010/main" val="26191040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1"/>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dirty="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1907" y="320529"/>
            <a:ext cx="3350400" cy="797071"/>
          </a:xfrm>
          <a:prstGeom prst="rect">
            <a:avLst/>
          </a:prstGeom>
        </p:spPr>
      </p:pic>
    </p:spTree>
    <p:extLst>
      <p:ext uri="{BB962C8B-B14F-4D97-AF65-F5344CB8AC3E}">
        <p14:creationId xmlns:p14="http://schemas.microsoft.com/office/powerpoint/2010/main" val="2800169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0"/>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dirty="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21051587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2_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8813" y="1701800"/>
            <a:ext cx="5184775" cy="4495800"/>
          </a:xfrm>
        </p:spPr>
        <p:txBody>
          <a:bodyPr anchor="t">
            <a:noAutofit/>
          </a:bodyPr>
          <a:lstStyle>
            <a:lvl1pPr algn="l">
              <a:lnSpc>
                <a:spcPts val="6500"/>
              </a:lnSpc>
              <a:defRPr sz="6500" b="1" i="0">
                <a:solidFill>
                  <a:schemeClr val="bg1"/>
                </a:solidFill>
                <a:latin typeface="Gotham Narrow Bold" pitchFamily="50" charset="0"/>
                <a:ea typeface="Gotham Narrow Bold" pitchFamily="50" charset="0"/>
                <a:cs typeface="Gotham Narrow Bold" pitchFamily="50" charset="0"/>
              </a:defRPr>
            </a:lvl1pPr>
          </a:lstStyle>
          <a:p>
            <a:r>
              <a:rPr lang="en-AU" dirty="0"/>
              <a:t>EDIT MASTER 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31227278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F0D7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ts val="3500"/>
              </a:lnSpc>
              <a:defRPr sz="3500" b="1" i="0">
                <a:latin typeface="Gotham Narrow Bold" pitchFamily="50" charset="0"/>
                <a:ea typeface="Gotham Narrow Bold" pitchFamily="50" charset="0"/>
                <a:cs typeface="Gotham Narrow Bold" pitchFamily="50" charset="0"/>
              </a:defRPr>
            </a:lvl1pPr>
          </a:lstStyle>
          <a:p>
            <a:r>
              <a:rPr lang="en-AU" dirty="0"/>
              <a:t>CLICK TO EDIT MASTER TITLE STYLE</a:t>
            </a:r>
            <a:endParaRPr lang="en-US" dirty="0"/>
          </a:p>
        </p:txBody>
      </p:sp>
      <p:sp>
        <p:nvSpPr>
          <p:cNvPr id="3" name="Content Placeholder 2"/>
          <p:cNvSpPr>
            <a:spLocks noGrp="1"/>
          </p:cNvSpPr>
          <p:nvPr>
            <p:ph idx="1"/>
          </p:nvPr>
        </p:nvSpPr>
        <p:spPr>
          <a:xfrm>
            <a:off x="658812" y="1871498"/>
            <a:ext cx="10872787" cy="4326102"/>
          </a:xfrm>
        </p:spPr>
        <p:txBody>
          <a:bodyPr/>
          <a:lstStyle>
            <a:lvl1pPr>
              <a:lnSpc>
                <a:spcPts val="1700"/>
              </a:lnSpc>
              <a:spcAft>
                <a:spcPts val="0"/>
              </a:spcAft>
              <a:defRPr lang="en-AU" sz="1500" b="1" i="0" kern="1200" dirty="0" smtClean="0">
                <a:solidFill>
                  <a:schemeClr val="tx2"/>
                </a:solidFill>
                <a:latin typeface="Gotham Narrow Bold" pitchFamily="50" charset="0"/>
                <a:ea typeface="Gotham Narrow Bold" pitchFamily="50" charset="0"/>
                <a:cs typeface="Gotham Narrow Bold" pitchFamily="50" charset="0"/>
              </a:defRPr>
            </a:lvl1pPr>
            <a:lvl2pPr marL="215900" indent="0">
              <a:lnSpc>
                <a:spcPts val="1700"/>
              </a:lnSpc>
              <a:spcAft>
                <a:spcPts val="850"/>
              </a:spcAft>
              <a:tabLst/>
              <a:defRPr lang="en-AU" sz="1500" b="0" i="0" kern="1200" dirty="0" smtClean="0">
                <a:solidFill>
                  <a:schemeClr val="tx2"/>
                </a:solidFill>
                <a:latin typeface="Gotham Narrow Light" charset="0"/>
                <a:ea typeface="Gotham Narrow Light" charset="0"/>
                <a:cs typeface="Gotham Narrow Light"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43536E21-BEA9-0843-BB9C-C6C3FA5E478E}" type="datetime1">
              <a:rPr lang="en-US" smtClean="0"/>
              <a:pPr/>
              <a:t>7/17/2025</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a:latin typeface="Gotham Narrow Bold" pitchFamily="50" charset="0"/>
                <a:cs typeface="Calibri" panose="020F0502020204030204" pitchFamily="34" charset="0"/>
              </a:rPr>
              <a:t>PAGE </a:t>
            </a:r>
            <a:fld id="{C9EE3F8F-BFD3-9842-9D76-CADACBFBDD00}" type="slidenum">
              <a:rPr lang="en-AU" smtClean="0">
                <a:latin typeface="Gotham Narrow Bold" pitchFamily="50" charset="0"/>
                <a:cs typeface="Calibri" panose="020F0502020204030204" pitchFamily="34" charset="0"/>
              </a:rPr>
              <a:pPr/>
              <a:t>‹#›</a:t>
            </a:fld>
            <a:endParaRPr lang="en-AU" dirty="0">
              <a:latin typeface="Gotham Narrow Bold" pitchFamily="50" charset="0"/>
              <a:cs typeface="Calibri" panose="020F0502020204030204" pitchFamily="34" charset="0"/>
            </a:endParaRPr>
          </a:p>
        </p:txBody>
      </p:sp>
    </p:spTree>
    <p:extLst>
      <p:ext uri="{BB962C8B-B14F-4D97-AF65-F5344CB8AC3E}">
        <p14:creationId xmlns:p14="http://schemas.microsoft.com/office/powerpoint/2010/main" val="36118367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tx2"/>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8813" y="1867583"/>
            <a:ext cx="10872787" cy="4330017"/>
          </a:xfrm>
        </p:spPr>
        <p:txBody>
          <a:bodyPr/>
          <a:lstStyle>
            <a:lvl1pPr>
              <a:lnSpc>
                <a:spcPts val="3500"/>
              </a:lnSpc>
              <a:defRPr sz="3500" b="1" i="0">
                <a:solidFill>
                  <a:schemeClr val="accent1"/>
                </a:solidFill>
                <a:latin typeface="Gotham Narrow Bold" pitchFamily="50" charset="0"/>
                <a:ea typeface="Gotham Narrow Bold" pitchFamily="50" charset="0"/>
                <a:cs typeface="Gotham Narrow Bold" pitchFamily="50" charset="0"/>
              </a:defRPr>
            </a:lvl1pPr>
            <a:lvl2pPr>
              <a:lnSpc>
                <a:spcPts val="3500"/>
              </a:lnSpc>
              <a:spcAft>
                <a:spcPts val="600"/>
              </a:spcAft>
              <a:defRPr sz="3500" b="1" i="0">
                <a:solidFill>
                  <a:schemeClr val="bg1"/>
                </a:solidFill>
                <a:latin typeface="Gotham Narrow Bold" pitchFamily="50" charset="0"/>
                <a:ea typeface="Gotham Narrow Bold" pitchFamily="50" charset="0"/>
                <a:cs typeface="Gotham Narrow Bold" pitchFamily="50" charset="0"/>
              </a:defRPr>
            </a:lvl2pPr>
            <a:lvl3pPr>
              <a:lnSpc>
                <a:spcPts val="2200"/>
              </a:lnSpc>
              <a:defRPr sz="2000" b="0" i="0">
                <a:solidFill>
                  <a:schemeClr val="bg1"/>
                </a:solidFill>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a:t>CLICK TO EDIT</a:t>
            </a:r>
          </a:p>
          <a:p>
            <a:pPr lvl="1"/>
            <a:r>
              <a:rPr lang="en-AU" dirty="0"/>
              <a:t>SECOND </a:t>
            </a:r>
            <a:br>
              <a:rPr lang="en-AU" dirty="0"/>
            </a:br>
            <a:r>
              <a:rPr lang="en-AU" dirty="0"/>
              <a:t>LEVEL</a:t>
            </a:r>
          </a:p>
          <a:p>
            <a:pPr lvl="2"/>
            <a:r>
              <a:rPr lang="en-AU" dirty="0"/>
              <a:t>Third level</a:t>
            </a:r>
          </a:p>
        </p:txBody>
      </p:sp>
      <p:sp>
        <p:nvSpPr>
          <p:cNvPr id="4" name="Date Placeholder 3"/>
          <p:cNvSpPr>
            <a:spLocks noGrp="1"/>
          </p:cNvSpPr>
          <p:nvPr>
            <p:ph type="dt" sz="half" idx="10"/>
          </p:nvPr>
        </p:nvSpPr>
        <p:spPr/>
        <p:txBody>
          <a:bodyPr/>
          <a:lstStyle>
            <a:lvl1pPr>
              <a:defRPr b="1" i="0">
                <a:solidFill>
                  <a:schemeClr val="bg1"/>
                </a:solidFill>
                <a:latin typeface="Gotham Narrow Bold" pitchFamily="50" charset="0"/>
                <a:ea typeface="Gotham Narrow Bold" pitchFamily="50" charset="0"/>
                <a:cs typeface="Gotham Narrow Bold" pitchFamily="50" charset="0"/>
              </a:defRPr>
            </a:lvl1pPr>
          </a:lstStyle>
          <a:p>
            <a:fld id="{CF49794A-F156-8443-AFB0-D6053EF71D28}" type="datetime1">
              <a:rPr lang="en-US" smtClean="0"/>
              <a:pPr/>
              <a:t>7/17/2025</a:t>
            </a:fld>
            <a:endParaRPr lang="en-US" dirty="0"/>
          </a:p>
        </p:txBody>
      </p:sp>
      <p:sp>
        <p:nvSpPr>
          <p:cNvPr id="5" name="Footer Placeholder 4"/>
          <p:cNvSpPr>
            <a:spLocks noGrp="1"/>
          </p:cNvSpPr>
          <p:nvPr>
            <p:ph type="ftr" sz="quarter" idx="11"/>
          </p:nvPr>
        </p:nvSpPr>
        <p:spPr/>
        <p:txBody>
          <a:bodyPr/>
          <a:lstStyle>
            <a:lvl1pPr>
              <a:defRPr b="1" i="0">
                <a:solidFill>
                  <a:schemeClr val="accent1"/>
                </a:solidFill>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defRPr b="1" i="0">
                <a:solidFill>
                  <a:schemeClr val="bg1"/>
                </a:solidFill>
                <a:latin typeface="Gotham Narrow" charset="0"/>
                <a:ea typeface="Gotham Narrow" charset="0"/>
                <a:cs typeface="Gotham Narrow" charset="0"/>
              </a:defRPr>
            </a:lvl1pPr>
          </a:lstStyle>
          <a:p>
            <a:r>
              <a:rPr lang="en-AU" dirty="0">
                <a:latin typeface="Gotham Narrow Bold" pitchFamily="50" charset="0"/>
                <a:cs typeface="Calibri" panose="020F0502020204030204" pitchFamily="34" charset="0"/>
              </a:rPr>
              <a:t>PAGE </a:t>
            </a:r>
            <a:fld id="{C9EE3F8F-BFD3-9842-9D76-CADACBFBDD00}" type="slidenum">
              <a:rPr lang="en-AU" smtClean="0">
                <a:latin typeface="Gotham Narrow Bold" pitchFamily="50" charset="0"/>
                <a:cs typeface="Calibri" panose="020F0502020204030204" pitchFamily="34" charset="0"/>
              </a:rPr>
              <a:pPr/>
              <a:t>‹#›</a:t>
            </a:fld>
            <a:endParaRPr lang="en-AU" dirty="0">
              <a:latin typeface="Gotham Narrow Bold" pitchFamily="50" charset="0"/>
              <a:cs typeface="Calibri" panose="020F0502020204030204" pitchFamily="34"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9275" y="388914"/>
            <a:ext cx="1205994" cy="517410"/>
          </a:xfrm>
          <a:prstGeom prst="rect">
            <a:avLst/>
          </a:prstGeom>
        </p:spPr>
      </p:pic>
    </p:spTree>
    <p:extLst>
      <p:ext uri="{BB962C8B-B14F-4D97-AF65-F5344CB8AC3E}">
        <p14:creationId xmlns:p14="http://schemas.microsoft.com/office/powerpoint/2010/main" val="3457456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2770" y="1854200"/>
            <a:ext cx="8268029" cy="4343400"/>
          </a:xfrm>
        </p:spPr>
        <p:txBody>
          <a:bodyPr/>
          <a:lstStyle>
            <a:lvl1pPr>
              <a:lnSpc>
                <a:spcPts val="6500"/>
              </a:lnSpc>
              <a:defRPr lang="en-US" sz="6500" b="1" i="0" kern="1200" dirty="0">
                <a:solidFill>
                  <a:schemeClr val="bg1"/>
                </a:solidFill>
                <a:latin typeface="Gotham Narrow Bold" pitchFamily="50" charset="0"/>
                <a:ea typeface="Gotham Narrow Bold" pitchFamily="50" charset="0"/>
                <a:cs typeface="Gotham Narrow Bold" pitchFamily="50" charset="0"/>
              </a:defRPr>
            </a:lvl1pPr>
          </a:lstStyle>
          <a:p>
            <a:r>
              <a:rPr lang="en-AU" dirty="0"/>
              <a:t>CLICK TO EDIT MASTER TITLE STYLE</a:t>
            </a:r>
            <a:endParaRPr lang="en-US" dirty="0"/>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4D41AC54-ACEA-E74A-A236-8CA4995D51A5}" type="datetime1">
              <a:rPr lang="en-US" smtClean="0"/>
              <a:pPr/>
              <a:t>7/17/2025</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a:xfrm>
            <a:off x="8788400" y="6519863"/>
            <a:ext cx="2743200" cy="201613"/>
          </a:xfrm>
        </p:spPr>
        <p:txBody>
          <a:bodyPr/>
          <a:lstStyle>
            <a:lvl1pPr algn="r">
              <a:defRPr b="1" i="0">
                <a:latin typeface="Gotham Narrow" charset="0"/>
                <a:ea typeface="Gotham Narrow" charset="0"/>
                <a:cs typeface="Gotham Narrow" charset="0"/>
              </a:defRPr>
            </a:lvl1pPr>
          </a:lstStyle>
          <a:p>
            <a:r>
              <a:rPr lang="en-AU" dirty="0">
                <a:latin typeface="Gotham Narrow Bold" pitchFamily="50" charset="0"/>
                <a:cs typeface="Calibri" panose="020F0502020204030204" pitchFamily="34" charset="0"/>
              </a:rPr>
              <a:t>PAGE </a:t>
            </a:r>
            <a:fld id="{C9EE3F8F-BFD3-9842-9D76-CADACBFBDD00}" type="slidenum">
              <a:rPr lang="en-AU" smtClean="0">
                <a:latin typeface="Gotham Narrow Bold" pitchFamily="50" charset="0"/>
                <a:cs typeface="Calibri" panose="020F0502020204030204" pitchFamily="34" charset="0"/>
              </a:rPr>
              <a:pPr/>
              <a:t>‹#›</a:t>
            </a:fld>
            <a:endParaRPr lang="en-AU" dirty="0">
              <a:latin typeface="Gotham Narrow Bold" pitchFamily="50" charset="0"/>
              <a:cs typeface="Calibri" panose="020F0502020204030204" pitchFamily="34" charset="0"/>
            </a:endParaRPr>
          </a:p>
        </p:txBody>
      </p:sp>
    </p:spTree>
    <p:extLst>
      <p:ext uri="{BB962C8B-B14F-4D97-AF65-F5344CB8AC3E}">
        <p14:creationId xmlns:p14="http://schemas.microsoft.com/office/powerpoint/2010/main" val="35358802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anose="02040502050405020303" pitchFamily="18"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5183517" cy="4338802"/>
          </a:xfrm>
        </p:spPr>
        <p:txBody>
          <a:bodyPr/>
          <a:lstStyle>
            <a:lvl1pPr>
              <a:defRPr>
                <a:latin typeface="Georgia" panose="02040502050405020303" pitchFamily="18"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a:t>Click to edit Master text styles</a:t>
            </a:r>
          </a:p>
          <a:p>
            <a:pPr lvl="1"/>
            <a:r>
              <a:rPr lang="en-AU" dirty="0"/>
              <a:t>Second level</a:t>
            </a:r>
          </a:p>
          <a:p>
            <a:pPr lvl="2"/>
            <a:r>
              <a:rPr lang="en-AU" dirty="0"/>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7ECA7C0A-6EA2-2945-92B3-332C9C649462}" type="datetime1">
              <a:rPr lang="en-US" smtClean="0"/>
              <a:pPr/>
              <a:t>7/17/2025</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defRPr b="1" i="0">
                <a:latin typeface="Gotham Narrow" charset="0"/>
                <a:ea typeface="Gotham Narrow" charset="0"/>
                <a:cs typeface="Gotham Narrow" charset="0"/>
              </a:defRPr>
            </a:lvl1pPr>
          </a:lstStyle>
          <a:p>
            <a:r>
              <a:rPr lang="en-AU" dirty="0">
                <a:latin typeface="Gotham Narrow Bold" pitchFamily="50" charset="0"/>
                <a:cs typeface="Calibri" panose="020F0502020204030204" pitchFamily="34" charset="0"/>
              </a:rPr>
              <a:t>PAGE </a:t>
            </a:r>
            <a:fld id="{C9EE3F8F-BFD3-9842-9D76-CADACBFBDD00}" type="slidenum">
              <a:rPr lang="en-AU" smtClean="0">
                <a:latin typeface="Gotham Narrow Bold" pitchFamily="50" charset="0"/>
                <a:cs typeface="Calibri" panose="020F0502020204030204" pitchFamily="34" charset="0"/>
              </a:rPr>
              <a:pPr/>
              <a:t>‹#›</a:t>
            </a:fld>
            <a:r>
              <a:rPr lang="en-AU" dirty="0">
                <a:latin typeface="Gotham Narrow Bold" pitchFamily="50" charset="0"/>
                <a:cs typeface="Calibri" panose="020F0502020204030204" pitchFamily="34" charset="0"/>
              </a:rPr>
              <a:t>R</a:t>
            </a:r>
          </a:p>
        </p:txBody>
      </p:sp>
      <p:sp>
        <p:nvSpPr>
          <p:cNvPr id="8" name="Content Placeholder 2"/>
          <p:cNvSpPr>
            <a:spLocks noGrp="1"/>
          </p:cNvSpPr>
          <p:nvPr>
            <p:ph idx="13"/>
          </p:nvPr>
        </p:nvSpPr>
        <p:spPr>
          <a:xfrm>
            <a:off x="6348413" y="1871498"/>
            <a:ext cx="5183187" cy="4338802"/>
          </a:xfrm>
        </p:spPr>
        <p:txBody>
          <a:bodyPr/>
          <a:lstStyle>
            <a:lvl1pPr>
              <a:defRPr>
                <a:latin typeface="Georgia" panose="02040502050405020303" pitchFamily="18"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a:t>Click to edit Master text styles</a:t>
            </a:r>
          </a:p>
          <a:p>
            <a:pPr lvl="1"/>
            <a:r>
              <a:rPr lang="en-AU" dirty="0"/>
              <a:t>Second level</a:t>
            </a:r>
          </a:p>
          <a:p>
            <a:pPr lvl="2"/>
            <a:r>
              <a:rPr lang="en-AU" dirty="0"/>
              <a:t>Third level</a:t>
            </a:r>
          </a:p>
        </p:txBody>
      </p:sp>
    </p:spTree>
    <p:extLst>
      <p:ext uri="{BB962C8B-B14F-4D97-AF65-F5344CB8AC3E}">
        <p14:creationId xmlns:p14="http://schemas.microsoft.com/office/powerpoint/2010/main" val="11318748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anose="02040502050405020303" pitchFamily="18"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5183517" cy="4326102"/>
          </a:xfrm>
        </p:spPr>
        <p:txBody>
          <a:bodyPr/>
          <a:lstStyle>
            <a:lvl1pPr>
              <a:defRPr>
                <a:latin typeface="Georgia" panose="02040502050405020303" pitchFamily="18"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a:t>Click to edit Master text styles</a:t>
            </a:r>
          </a:p>
          <a:p>
            <a:pPr lvl="1"/>
            <a:r>
              <a:rPr lang="en-AU" dirty="0"/>
              <a:t>Second level</a:t>
            </a:r>
          </a:p>
          <a:p>
            <a:pPr lvl="2"/>
            <a:r>
              <a:rPr lang="en-AU" dirty="0"/>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94C0D1A5-277E-8E4E-A287-21A2C45B1049}" type="datetime1">
              <a:rPr lang="en-US" smtClean="0"/>
              <a:pPr/>
              <a:t>7/17/2025</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a:latin typeface="Gotham Narrow Bold" pitchFamily="50" charset="0"/>
                <a:cs typeface="Calibri" panose="020F0502020204030204" pitchFamily="34" charset="0"/>
              </a:rPr>
              <a:t>PAGE </a:t>
            </a:r>
            <a:fld id="{C9EE3F8F-BFD3-9842-9D76-CADACBFBDD00}" type="slidenum">
              <a:rPr lang="en-AU" smtClean="0">
                <a:latin typeface="Gotham Narrow Bold" pitchFamily="50" charset="0"/>
                <a:cs typeface="Calibri" panose="020F0502020204030204" pitchFamily="34" charset="0"/>
              </a:rPr>
              <a:pPr/>
              <a:t>‹#›</a:t>
            </a:fld>
            <a:endParaRPr lang="en-AU" dirty="0">
              <a:latin typeface="Gotham Narrow Bold" pitchFamily="50" charset="0"/>
              <a:cs typeface="Calibri" panose="020F0502020204030204" pitchFamily="34" charset="0"/>
            </a:endParaRPr>
          </a:p>
        </p:txBody>
      </p:sp>
      <p:sp>
        <p:nvSpPr>
          <p:cNvPr id="10" name="Picture Placeholder 9"/>
          <p:cNvSpPr>
            <a:spLocks noGrp="1"/>
          </p:cNvSpPr>
          <p:nvPr>
            <p:ph type="pic" sz="quarter" idx="13"/>
          </p:nvPr>
        </p:nvSpPr>
        <p:spPr>
          <a:xfrm>
            <a:off x="6348412" y="1871663"/>
            <a:ext cx="5183187" cy="4325937"/>
          </a:xfrm>
        </p:spPr>
        <p:txBody>
          <a:bodyPr anchor="ctr"/>
          <a:lstStyle>
            <a:lvl1pPr algn="ctr">
              <a:defRPr/>
            </a:lvl1pPr>
          </a:lstStyle>
          <a:p>
            <a:endParaRPr lang="en-US"/>
          </a:p>
        </p:txBody>
      </p:sp>
    </p:spTree>
    <p:extLst>
      <p:ext uri="{BB962C8B-B14F-4D97-AF65-F5344CB8AC3E}">
        <p14:creationId xmlns:p14="http://schemas.microsoft.com/office/powerpoint/2010/main" val="6720499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anose="02040502050405020303" pitchFamily="18"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5183517" cy="4326102"/>
          </a:xfrm>
        </p:spPr>
        <p:txBody>
          <a:bodyPr/>
          <a:lstStyle>
            <a:lvl1pPr marL="0">
              <a:lnSpc>
                <a:spcPts val="1400"/>
              </a:lnSpc>
              <a:spcAft>
                <a:spcPts val="850"/>
              </a:spcAft>
              <a:defRPr sz="1200" b="1" i="0">
                <a:solidFill>
                  <a:schemeClr val="tx2"/>
                </a:solidFill>
                <a:latin typeface="Gotham Narrow Bold" pitchFamily="50" charset="0"/>
                <a:ea typeface="Gotham Narrow Bold" pitchFamily="50" charset="0"/>
                <a:cs typeface="Gotham Narrow Bold" pitchFamily="50" charset="0"/>
              </a:defRPr>
            </a:lvl1pPr>
            <a:lvl2pPr marL="127000" indent="-127000">
              <a:lnSpc>
                <a:spcPts val="1400"/>
              </a:lnSpc>
              <a:spcAft>
                <a:spcPts val="850"/>
              </a:spcAft>
              <a:buFont typeface="Arial" charset="0"/>
              <a:buChar char="•"/>
              <a:tabLst/>
              <a:defRPr sz="12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Roman" charset="0"/>
              </a:defRPr>
            </a:lvl4pPr>
            <a:lvl5pPr>
              <a:defRPr>
                <a:latin typeface="Chronicle Text G1 Roman"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D6734711-CBF7-0149-96E1-DB465890B982}" type="datetime1">
              <a:rPr lang="en-US" smtClean="0"/>
              <a:pPr/>
              <a:t>7/17/2025</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a:latin typeface="Gotham Narrow Bold" pitchFamily="50" charset="0"/>
                <a:cs typeface="Calibri" panose="020F0502020204030204" pitchFamily="34" charset="0"/>
              </a:rPr>
              <a:t>PAGE </a:t>
            </a:r>
            <a:fld id="{C9EE3F8F-BFD3-9842-9D76-CADACBFBDD00}" type="slidenum">
              <a:rPr lang="en-AU" smtClean="0">
                <a:latin typeface="Gotham Narrow Bold" pitchFamily="50" charset="0"/>
                <a:cs typeface="Calibri" panose="020F0502020204030204" pitchFamily="34" charset="0"/>
              </a:rPr>
              <a:pPr/>
              <a:t>‹#›</a:t>
            </a:fld>
            <a:endParaRPr lang="en-AU" dirty="0">
              <a:latin typeface="Gotham Narrow Bold" pitchFamily="50" charset="0"/>
              <a:cs typeface="Calibri" panose="020F0502020204030204" pitchFamily="34" charset="0"/>
            </a:endParaRPr>
          </a:p>
        </p:txBody>
      </p:sp>
      <p:sp>
        <p:nvSpPr>
          <p:cNvPr id="10" name="Picture Placeholder 9"/>
          <p:cNvSpPr>
            <a:spLocks noGrp="1"/>
          </p:cNvSpPr>
          <p:nvPr>
            <p:ph type="pic" sz="quarter" idx="13"/>
          </p:nvPr>
        </p:nvSpPr>
        <p:spPr>
          <a:xfrm>
            <a:off x="6348413" y="1871664"/>
            <a:ext cx="5183187" cy="4325940"/>
          </a:xfrm>
        </p:spPr>
        <p:txBody>
          <a:bodyPr anchor="ctr"/>
          <a:lstStyle>
            <a:lvl1pPr algn="ctr">
              <a:defRPr/>
            </a:lvl1pPr>
          </a:lstStyle>
          <a:p>
            <a:endParaRPr lang="en-US"/>
          </a:p>
        </p:txBody>
      </p:sp>
    </p:spTree>
    <p:extLst>
      <p:ext uri="{BB962C8B-B14F-4D97-AF65-F5344CB8AC3E}">
        <p14:creationId xmlns:p14="http://schemas.microsoft.com/office/powerpoint/2010/main" val="21424867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anose="02040502050405020303" pitchFamily="18"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5183517" cy="4326102"/>
          </a:xfrm>
        </p:spPr>
        <p:txBody>
          <a:bodyPr/>
          <a:lstStyle>
            <a:lvl1pPr marL="0">
              <a:lnSpc>
                <a:spcPts val="1400"/>
              </a:lnSpc>
              <a:spcAft>
                <a:spcPts val="0"/>
              </a:spcAft>
              <a:defRPr sz="1200" b="1" i="0">
                <a:solidFill>
                  <a:schemeClr val="tx2"/>
                </a:solidFill>
                <a:latin typeface="Gotham Narrow Bold" pitchFamily="50" charset="0"/>
                <a:ea typeface="Gotham Narrow Bold" pitchFamily="50" charset="0"/>
                <a:cs typeface="Gotham Narrow Bold" pitchFamily="50" charset="0"/>
              </a:defRPr>
            </a:lvl1pPr>
            <a:lvl2pPr marL="0" indent="0">
              <a:lnSpc>
                <a:spcPts val="1400"/>
              </a:lnSpc>
              <a:spcAft>
                <a:spcPts val="850"/>
              </a:spcAft>
              <a:buFont typeface="Arial" charset="0"/>
              <a:buNone/>
              <a:tabLst/>
              <a:defRPr sz="12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Roman" charset="0"/>
              </a:defRPr>
            </a:lvl4pPr>
            <a:lvl5pPr>
              <a:defRPr>
                <a:latin typeface="Chronicle Text G1 Roman"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70479E50-DC0F-194F-BF55-6288B1AAE44C}" type="datetime1">
              <a:rPr lang="en-US" smtClean="0"/>
              <a:pPr/>
              <a:t>7/17/2025</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a:latin typeface="Gotham Narrow Bold" pitchFamily="50" charset="0"/>
                <a:cs typeface="Calibri" panose="020F0502020204030204" pitchFamily="34" charset="0"/>
              </a:rPr>
              <a:t>PAGE </a:t>
            </a:r>
            <a:fld id="{C9EE3F8F-BFD3-9842-9D76-CADACBFBDD00}" type="slidenum">
              <a:rPr lang="en-AU" smtClean="0">
                <a:latin typeface="Gotham Narrow Bold" pitchFamily="50" charset="0"/>
                <a:cs typeface="Calibri" panose="020F0502020204030204" pitchFamily="34" charset="0"/>
              </a:rPr>
              <a:pPr/>
              <a:t>‹#›</a:t>
            </a:fld>
            <a:endParaRPr lang="en-AU" dirty="0">
              <a:latin typeface="Gotham Narrow Bold" pitchFamily="50" charset="0"/>
              <a:cs typeface="Calibri" panose="020F0502020204030204" pitchFamily="34" charset="0"/>
            </a:endParaRPr>
          </a:p>
        </p:txBody>
      </p:sp>
      <p:sp>
        <p:nvSpPr>
          <p:cNvPr id="10" name="Picture Placeholder 9"/>
          <p:cNvSpPr>
            <a:spLocks noGrp="1"/>
          </p:cNvSpPr>
          <p:nvPr>
            <p:ph type="pic" sz="quarter" idx="13"/>
          </p:nvPr>
        </p:nvSpPr>
        <p:spPr>
          <a:xfrm>
            <a:off x="6348413" y="1871664"/>
            <a:ext cx="5183187" cy="4325940"/>
          </a:xfrm>
        </p:spPr>
        <p:txBody>
          <a:bodyPr anchor="ctr"/>
          <a:lstStyle>
            <a:lvl1pPr algn="ctr">
              <a:defRPr/>
            </a:lvl1pPr>
          </a:lstStyle>
          <a:p>
            <a:endParaRPr lang="en-US"/>
          </a:p>
        </p:txBody>
      </p:sp>
    </p:spTree>
    <p:extLst>
      <p:ext uri="{BB962C8B-B14F-4D97-AF65-F5344CB8AC3E}">
        <p14:creationId xmlns:p14="http://schemas.microsoft.com/office/powerpoint/2010/main" val="2839970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07CC1-2407-F14C-9C95-F8326085E97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A4A046D-FF6C-C14E-94F6-CDC3A7BC0B4C}"/>
              </a:ext>
            </a:extLst>
          </p:cNvPr>
          <p:cNvSpPr>
            <a:spLocks noGrp="1"/>
          </p:cNvSpPr>
          <p:nvPr>
            <p:ph type="dt" sz="half" idx="10"/>
          </p:nvPr>
        </p:nvSpPr>
        <p:spPr>
          <a:xfrm>
            <a:off x="838200" y="6356350"/>
            <a:ext cx="2743200" cy="365125"/>
          </a:xfrm>
          <a:prstGeom prst="rect">
            <a:avLst/>
          </a:prstGeom>
        </p:spPr>
        <p:txBody>
          <a:bodyPr/>
          <a:lstStyle/>
          <a:p>
            <a:fld id="{346AB40D-C6A7-7648-85E8-176E7E64DEF9}" type="datetimeFigureOut">
              <a:rPr lang="en-US" smtClean="0"/>
              <a:t>7/17/2025</a:t>
            </a:fld>
            <a:endParaRPr lang="en-US"/>
          </a:p>
        </p:txBody>
      </p:sp>
      <p:sp>
        <p:nvSpPr>
          <p:cNvPr id="4" name="Footer Placeholder 3">
            <a:extLst>
              <a:ext uri="{FF2B5EF4-FFF2-40B4-BE49-F238E27FC236}">
                <a16:creationId xmlns:a16="http://schemas.microsoft.com/office/drawing/2014/main" id="{98F63966-E6D7-D147-B2D8-EFCA4FBC90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ABFAE77-B145-CA4B-B0A9-584A4B80DBEF}"/>
              </a:ext>
            </a:extLst>
          </p:cNvPr>
          <p:cNvSpPr>
            <a:spLocks noGrp="1"/>
          </p:cNvSpPr>
          <p:nvPr>
            <p:ph type="sldNum" sz="quarter" idx="12"/>
          </p:nvPr>
        </p:nvSpPr>
        <p:spPr>
          <a:xfrm>
            <a:off x="8610600" y="6356350"/>
            <a:ext cx="2743200" cy="365125"/>
          </a:xfrm>
          <a:prstGeom prst="rect">
            <a:avLst/>
          </a:prstGeom>
        </p:spPr>
        <p:txBody>
          <a:bodyPr/>
          <a:lstStyle/>
          <a:p>
            <a:fld id="{FB282554-BDA9-F748-AA58-E22C023C26DE}" type="slidenum">
              <a:rPr lang="en-US" smtClean="0"/>
              <a:t>‹#›</a:t>
            </a:fld>
            <a:endParaRPr lang="en-US"/>
          </a:p>
        </p:txBody>
      </p:sp>
    </p:spTree>
    <p:extLst>
      <p:ext uri="{BB962C8B-B14F-4D97-AF65-F5344CB8AC3E}">
        <p14:creationId xmlns:p14="http://schemas.microsoft.com/office/powerpoint/2010/main" val="36800513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anose="02040502050405020303" pitchFamily="18"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10871529" cy="4326102"/>
          </a:xfrm>
        </p:spPr>
        <p:txBody>
          <a:bodyPr/>
          <a:lstStyle>
            <a:lvl1pPr marL="0">
              <a:lnSpc>
                <a:spcPts val="1600"/>
              </a:lnSpc>
              <a:spcAft>
                <a:spcPts val="1500"/>
              </a:spcAft>
              <a:defRPr sz="1800" b="1" i="0">
                <a:solidFill>
                  <a:schemeClr val="tx2"/>
                </a:solidFill>
                <a:latin typeface="Gotham Narrow Bold" pitchFamily="50" charset="0"/>
                <a:ea typeface="Gotham Narrow Bold" pitchFamily="50" charset="0"/>
                <a:cs typeface="Gotham Narrow Bold" pitchFamily="50" charset="0"/>
              </a:defRPr>
            </a:lvl1pPr>
            <a:lvl2pPr marL="177800" indent="-177800">
              <a:lnSpc>
                <a:spcPts val="2000"/>
              </a:lnSpc>
              <a:spcAft>
                <a:spcPts val="1500"/>
              </a:spcAft>
              <a:buFont typeface="Arial" charset="0"/>
              <a:buChar char="•"/>
              <a:tabLst/>
              <a:defRPr sz="18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Roman" charset="0"/>
              </a:defRPr>
            </a:lvl4pPr>
            <a:lvl5pPr>
              <a:defRPr>
                <a:latin typeface="Chronicle Text G1 Roman"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3A0E362F-15F3-414F-AD19-772E0A70F7DD}" type="datetime1">
              <a:rPr lang="en-US" smtClean="0"/>
              <a:pPr/>
              <a:t>7/17/2025</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a:latin typeface="Gotham Narrow Bold" pitchFamily="50" charset="0"/>
                <a:cs typeface="Calibri" panose="020F0502020204030204" pitchFamily="34" charset="0"/>
              </a:rPr>
              <a:t>PAGE </a:t>
            </a:r>
            <a:fld id="{C9EE3F8F-BFD3-9842-9D76-CADACBFBDD00}" type="slidenum">
              <a:rPr lang="en-AU" smtClean="0">
                <a:latin typeface="Gotham Narrow Bold" pitchFamily="50" charset="0"/>
                <a:cs typeface="Calibri" panose="020F0502020204030204" pitchFamily="34" charset="0"/>
              </a:rPr>
              <a:pPr/>
              <a:t>‹#›</a:t>
            </a:fld>
            <a:endParaRPr lang="en-AU" dirty="0">
              <a:latin typeface="Gotham Narrow Bold" pitchFamily="50" charset="0"/>
              <a:cs typeface="Calibri" panose="020F0502020204030204" pitchFamily="34" charset="0"/>
            </a:endParaRPr>
          </a:p>
        </p:txBody>
      </p:sp>
    </p:spTree>
    <p:extLst>
      <p:ext uri="{BB962C8B-B14F-4D97-AF65-F5344CB8AC3E}">
        <p14:creationId xmlns:p14="http://schemas.microsoft.com/office/powerpoint/2010/main" val="18774199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1" name="Rectangle 10"/>
          <p:cNvSpPr/>
          <p:nvPr userDrawn="1"/>
        </p:nvSpPr>
        <p:spPr>
          <a:xfrm>
            <a:off x="4773613" y="1871498"/>
            <a:ext cx="6757987" cy="4326102"/>
          </a:xfrm>
          <a:prstGeom prst="rect">
            <a:avLst/>
          </a:prstGeom>
          <a:solidFill>
            <a:srgbClr val="F0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latin typeface="Georgia" panose="02040502050405020303" pitchFamily="18"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3886529" cy="4326102"/>
          </a:xfrm>
        </p:spPr>
        <p:txBody>
          <a:bodyPr/>
          <a:lstStyle>
            <a:lvl1pPr marL="0">
              <a:lnSpc>
                <a:spcPts val="1400"/>
              </a:lnSpc>
              <a:spcAft>
                <a:spcPts val="0"/>
              </a:spcAft>
              <a:defRPr sz="1200" b="1" i="0">
                <a:solidFill>
                  <a:schemeClr val="tx2"/>
                </a:solidFill>
                <a:latin typeface="Gotham Narrow Bold" pitchFamily="50" charset="0"/>
                <a:ea typeface="Gotham Narrow Bold" pitchFamily="50" charset="0"/>
                <a:cs typeface="Gotham Narrow Bold" pitchFamily="50" charset="0"/>
              </a:defRPr>
            </a:lvl1pPr>
            <a:lvl2pPr marL="0" indent="0">
              <a:lnSpc>
                <a:spcPts val="1400"/>
              </a:lnSpc>
              <a:spcAft>
                <a:spcPts val="850"/>
              </a:spcAft>
              <a:buFont typeface="Arial" charset="0"/>
              <a:buNone/>
              <a:tabLst/>
              <a:defRPr sz="12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Roman" charset="0"/>
              </a:defRPr>
            </a:lvl4pPr>
            <a:lvl5pPr>
              <a:defRPr>
                <a:latin typeface="Chronicle Text G1 Roman"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ADD3BF28-C868-1E42-AD12-0669017885B5}" type="datetime1">
              <a:rPr lang="en-US" smtClean="0"/>
              <a:pPr/>
              <a:t>7/17/2025</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a:latin typeface="Gotham Narrow Bold" pitchFamily="50" charset="0"/>
                <a:cs typeface="Calibri" panose="020F0502020204030204" pitchFamily="34" charset="0"/>
              </a:rPr>
              <a:t>PAGE </a:t>
            </a:r>
            <a:fld id="{C9EE3F8F-BFD3-9842-9D76-CADACBFBDD00}" type="slidenum">
              <a:rPr lang="en-AU" smtClean="0">
                <a:latin typeface="Gotham Narrow Bold" pitchFamily="50" charset="0"/>
                <a:cs typeface="Calibri" panose="020F0502020204030204" pitchFamily="34" charset="0"/>
              </a:rPr>
              <a:pPr/>
              <a:t>‹#›</a:t>
            </a:fld>
            <a:endParaRPr lang="en-AU" dirty="0">
              <a:latin typeface="Gotham Narrow Bold" pitchFamily="50" charset="0"/>
              <a:cs typeface="Calibri" panose="020F0502020204030204" pitchFamily="34" charset="0"/>
            </a:endParaRPr>
          </a:p>
        </p:txBody>
      </p:sp>
      <p:sp>
        <p:nvSpPr>
          <p:cNvPr id="9" name="Table Placeholder 8"/>
          <p:cNvSpPr>
            <a:spLocks noGrp="1"/>
          </p:cNvSpPr>
          <p:nvPr>
            <p:ph type="tbl" sz="quarter" idx="13"/>
          </p:nvPr>
        </p:nvSpPr>
        <p:spPr>
          <a:xfrm>
            <a:off x="4978400" y="2134263"/>
            <a:ext cx="6197600" cy="3847438"/>
          </a:xfrm>
        </p:spPr>
        <p:txBody>
          <a:bodyPr/>
          <a:lstStyle/>
          <a:p>
            <a:endParaRPr lang="en-US"/>
          </a:p>
        </p:txBody>
      </p:sp>
    </p:spTree>
    <p:extLst>
      <p:ext uri="{BB962C8B-B14F-4D97-AF65-F5344CB8AC3E}">
        <p14:creationId xmlns:p14="http://schemas.microsoft.com/office/powerpoint/2010/main" val="26414034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Rectangle 10"/>
          <p:cNvSpPr/>
          <p:nvPr userDrawn="1"/>
        </p:nvSpPr>
        <p:spPr>
          <a:xfrm>
            <a:off x="4773613" y="1871498"/>
            <a:ext cx="6757987" cy="4326102"/>
          </a:xfrm>
          <a:prstGeom prst="rect">
            <a:avLst/>
          </a:prstGeom>
          <a:solidFill>
            <a:srgbClr val="F0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latin typeface="Georgia" panose="02040502050405020303" pitchFamily="18" charset="0"/>
              </a:defRPr>
            </a:lvl1pPr>
          </a:lstStyle>
          <a:p>
            <a:r>
              <a:rPr lang="en-AU" dirty="0"/>
              <a:t>Click to edit Master title style</a:t>
            </a:r>
            <a:endParaRPr lang="en-US" dirty="0"/>
          </a:p>
        </p:txBody>
      </p:sp>
      <p:sp>
        <p:nvSpPr>
          <p:cNvPr id="3" name="Content Placeholder 2"/>
          <p:cNvSpPr>
            <a:spLocks noGrp="1"/>
          </p:cNvSpPr>
          <p:nvPr>
            <p:ph idx="1"/>
          </p:nvPr>
        </p:nvSpPr>
        <p:spPr>
          <a:xfrm>
            <a:off x="660071" y="1871498"/>
            <a:ext cx="3886529" cy="4326102"/>
          </a:xfrm>
        </p:spPr>
        <p:txBody>
          <a:bodyPr/>
          <a:lstStyle>
            <a:lvl1pPr marL="0">
              <a:lnSpc>
                <a:spcPts val="1400"/>
              </a:lnSpc>
              <a:spcAft>
                <a:spcPts val="850"/>
              </a:spcAft>
              <a:defRPr sz="1200" b="1" i="0">
                <a:solidFill>
                  <a:schemeClr val="tx2"/>
                </a:solidFill>
                <a:latin typeface="Gotham Narrow Bold" pitchFamily="50" charset="0"/>
                <a:ea typeface="Gotham Narrow Bold" pitchFamily="50" charset="0"/>
                <a:cs typeface="Gotham Narrow Bold" pitchFamily="50" charset="0"/>
              </a:defRPr>
            </a:lvl1pPr>
            <a:lvl2pPr marL="171450" indent="-171450">
              <a:lnSpc>
                <a:spcPts val="1400"/>
              </a:lnSpc>
              <a:spcAft>
                <a:spcPts val="850"/>
              </a:spcAft>
              <a:buFont typeface="Arial" charset="0"/>
              <a:buChar char="•"/>
              <a:tabLst/>
              <a:defRPr sz="1200" b="0" i="0">
                <a:solidFill>
                  <a:schemeClr val="tx1"/>
                </a:solidFill>
                <a:latin typeface="Gotham Narrow Light" charset="0"/>
                <a:ea typeface="Gotham Narrow Light" charset="0"/>
                <a:cs typeface="Gotham Narrow Light" charset="0"/>
              </a:defRPr>
            </a:lvl2pPr>
            <a:lvl3pPr marL="0">
              <a:lnSpc>
                <a:spcPts val="1400"/>
              </a:lnSpc>
              <a:spcAft>
                <a:spcPts val="300"/>
              </a:spcAft>
              <a:defRPr sz="1200" b="0" i="0">
                <a:latin typeface="Gotham Narrow Book" charset="0"/>
                <a:ea typeface="Gotham Narrow Book" charset="0"/>
                <a:cs typeface="Gotham Narrow Book" charset="0"/>
              </a:defRPr>
            </a:lvl3pPr>
            <a:lvl4pPr>
              <a:defRPr>
                <a:latin typeface="Chronicle Text G1 Roman" charset="0"/>
              </a:defRPr>
            </a:lvl4pPr>
            <a:lvl5pPr>
              <a:defRPr>
                <a:latin typeface="Chronicle Text G1 Roman" charset="0"/>
              </a:defRPr>
            </a:lvl5pPr>
          </a:lstStyle>
          <a:p>
            <a:pPr lvl="0"/>
            <a:r>
              <a:rPr lang="en-AU" dirty="0"/>
              <a:t>Click to edit Master text styles</a:t>
            </a:r>
          </a:p>
          <a:p>
            <a:pPr lvl="1"/>
            <a:r>
              <a:rPr lang="en-AU" dirty="0"/>
              <a:t>Second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A4A54127-2AC4-624C-90C4-6E74D9031FD0}" type="datetime1">
              <a:rPr lang="en-US" smtClean="0"/>
              <a:pPr/>
              <a:t>7/17/2025</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a:latin typeface="Gotham Narrow Bold" pitchFamily="50" charset="0"/>
                <a:cs typeface="Calibri" panose="020F0502020204030204" pitchFamily="34" charset="0"/>
              </a:rPr>
              <a:t>PAGE </a:t>
            </a:r>
            <a:fld id="{C9EE3F8F-BFD3-9842-9D76-CADACBFBDD00}" type="slidenum">
              <a:rPr lang="en-AU" smtClean="0">
                <a:latin typeface="Gotham Narrow Bold" pitchFamily="50" charset="0"/>
                <a:cs typeface="Calibri" panose="020F0502020204030204" pitchFamily="34" charset="0"/>
              </a:rPr>
              <a:pPr/>
              <a:t>‹#›</a:t>
            </a:fld>
            <a:endParaRPr lang="en-AU" dirty="0">
              <a:latin typeface="Gotham Narrow Bold" pitchFamily="50" charset="0"/>
              <a:cs typeface="Calibri" panose="020F0502020204030204" pitchFamily="34" charset="0"/>
            </a:endParaRPr>
          </a:p>
        </p:txBody>
      </p:sp>
      <p:sp>
        <p:nvSpPr>
          <p:cNvPr id="10" name="Chart Placeholder 9"/>
          <p:cNvSpPr>
            <a:spLocks noGrp="1"/>
          </p:cNvSpPr>
          <p:nvPr>
            <p:ph type="chart" sz="quarter" idx="14"/>
          </p:nvPr>
        </p:nvSpPr>
        <p:spPr>
          <a:xfrm>
            <a:off x="4953000" y="2120900"/>
            <a:ext cx="6248400" cy="3873500"/>
          </a:xfrm>
        </p:spPr>
        <p:txBody>
          <a:bodyPr/>
          <a:lstStyle/>
          <a:p>
            <a:endParaRPr lang="en-US"/>
          </a:p>
        </p:txBody>
      </p:sp>
    </p:spTree>
    <p:extLst>
      <p:ext uri="{BB962C8B-B14F-4D97-AF65-F5344CB8AC3E}">
        <p14:creationId xmlns:p14="http://schemas.microsoft.com/office/powerpoint/2010/main" val="2120860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rgbClr val="F0D7D7"/>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071" y="1044575"/>
            <a:ext cx="5183517" cy="5165725"/>
          </a:xfrm>
        </p:spPr>
        <p:txBody>
          <a:bodyPr/>
          <a:lstStyle>
            <a:lvl1pPr>
              <a:defRPr>
                <a:solidFill>
                  <a:schemeClr val="tx2"/>
                </a:solidFill>
                <a:latin typeface="Georgia" panose="02040502050405020303" pitchFamily="18"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a:t>Click to edit Master text styles</a:t>
            </a:r>
          </a:p>
          <a:p>
            <a:pPr lvl="1"/>
            <a:r>
              <a:rPr lang="en-AU" dirty="0"/>
              <a:t>Second level</a:t>
            </a:r>
          </a:p>
          <a:p>
            <a:pPr lvl="2"/>
            <a:r>
              <a:rPr lang="en-AU" dirty="0"/>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51E290B4-B3E1-A34F-9420-070C7E24A97B}" type="datetime1">
              <a:rPr lang="en-US" smtClean="0"/>
              <a:pPr/>
              <a:t>7/17/2025</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defRPr b="1" i="0">
                <a:latin typeface="Gotham Narrow" charset="0"/>
                <a:ea typeface="Gotham Narrow" charset="0"/>
                <a:cs typeface="Gotham Narrow" charset="0"/>
              </a:defRPr>
            </a:lvl1pPr>
          </a:lstStyle>
          <a:p>
            <a:r>
              <a:rPr lang="en-AU" dirty="0">
                <a:latin typeface="Gotham Narrow Bold" pitchFamily="50" charset="0"/>
                <a:cs typeface="Calibri" panose="020F0502020204030204" pitchFamily="34" charset="0"/>
              </a:rPr>
              <a:t>PAGE </a:t>
            </a:r>
            <a:fld id="{C9EE3F8F-BFD3-9842-9D76-CADACBFBDD00}" type="slidenum">
              <a:rPr lang="en-AU" smtClean="0">
                <a:latin typeface="Gotham Narrow Bold" pitchFamily="50" charset="0"/>
                <a:cs typeface="Calibri" panose="020F0502020204030204" pitchFamily="34" charset="0"/>
              </a:rPr>
              <a:pPr/>
              <a:t>‹#›</a:t>
            </a:fld>
            <a:r>
              <a:rPr lang="en-AU" dirty="0">
                <a:latin typeface="Gotham Narrow Bold" pitchFamily="50" charset="0"/>
                <a:cs typeface="Calibri" panose="020F0502020204030204" pitchFamily="34" charset="0"/>
              </a:rPr>
              <a:t>R</a:t>
            </a:r>
          </a:p>
        </p:txBody>
      </p:sp>
      <p:sp>
        <p:nvSpPr>
          <p:cNvPr id="10" name="Chart Placeholder 9"/>
          <p:cNvSpPr>
            <a:spLocks noGrp="1"/>
          </p:cNvSpPr>
          <p:nvPr>
            <p:ph type="chart" sz="quarter" idx="13"/>
          </p:nvPr>
        </p:nvSpPr>
        <p:spPr>
          <a:xfrm>
            <a:off x="6348413" y="1044575"/>
            <a:ext cx="5183187" cy="5165725"/>
          </a:xfrm>
        </p:spPr>
        <p:txBody>
          <a:bodyPr/>
          <a:lstStyle/>
          <a:p>
            <a:endParaRPr lang="en-US"/>
          </a:p>
        </p:txBody>
      </p:sp>
    </p:spTree>
    <p:extLst>
      <p:ext uri="{BB962C8B-B14F-4D97-AF65-F5344CB8AC3E}">
        <p14:creationId xmlns:p14="http://schemas.microsoft.com/office/powerpoint/2010/main" val="1434294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anose="02040502050405020303" pitchFamily="18" charset="0"/>
              </a:defRPr>
            </a:lvl1pPr>
          </a:lstStyle>
          <a:p>
            <a:r>
              <a:rPr lang="en-AU" dirty="0"/>
              <a:t>Click to edit Master title style</a:t>
            </a:r>
            <a:endParaRPr lang="en-US" dirty="0"/>
          </a:p>
        </p:txBody>
      </p:sp>
      <p:sp>
        <p:nvSpPr>
          <p:cNvPr id="3" name="Content Placeholder 2"/>
          <p:cNvSpPr>
            <a:spLocks noGrp="1"/>
          </p:cNvSpPr>
          <p:nvPr>
            <p:ph idx="1"/>
          </p:nvPr>
        </p:nvSpPr>
        <p:spPr>
          <a:xfrm>
            <a:off x="4381171" y="1871498"/>
            <a:ext cx="7150428" cy="1227302"/>
          </a:xfrm>
        </p:spPr>
        <p:txBody>
          <a:bodyPr/>
          <a:lstStyle>
            <a:lvl1pPr>
              <a:defRPr>
                <a:latin typeface="Georgia" panose="02040502050405020303" pitchFamily="18"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a:t>Click to edit Master text styles</a:t>
            </a:r>
          </a:p>
          <a:p>
            <a:pPr lvl="1"/>
            <a:r>
              <a:rPr lang="en-AU" dirty="0"/>
              <a:t>Second level</a:t>
            </a:r>
          </a:p>
          <a:p>
            <a:pPr lvl="2"/>
            <a:r>
              <a:rPr lang="en-AU" dirty="0"/>
              <a:t>Third level</a:t>
            </a:r>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ADF65FAE-121D-DF46-8371-2E67964D0BDF}" type="datetime1">
              <a:rPr lang="en-US" smtClean="0"/>
              <a:pPr/>
              <a:t>7/17/2025</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a:latin typeface="Gotham Narrow Bold" pitchFamily="50" charset="0"/>
                <a:cs typeface="Calibri" panose="020F0502020204030204" pitchFamily="34" charset="0"/>
              </a:rPr>
              <a:t>PAGE </a:t>
            </a:r>
            <a:fld id="{C9EE3F8F-BFD3-9842-9D76-CADACBFBDD00}" type="slidenum">
              <a:rPr lang="en-AU" smtClean="0">
                <a:latin typeface="Gotham Narrow Bold" pitchFamily="50" charset="0"/>
                <a:cs typeface="Calibri" panose="020F0502020204030204" pitchFamily="34" charset="0"/>
              </a:rPr>
              <a:pPr/>
              <a:t>‹#›</a:t>
            </a:fld>
            <a:endParaRPr lang="en-AU" dirty="0">
              <a:latin typeface="Gotham Narrow Bold" pitchFamily="50" charset="0"/>
              <a:cs typeface="Calibri" panose="020F0502020204030204" pitchFamily="34" charset="0"/>
            </a:endParaRPr>
          </a:p>
        </p:txBody>
      </p:sp>
      <p:sp>
        <p:nvSpPr>
          <p:cNvPr id="10" name="Picture Placeholder 9"/>
          <p:cNvSpPr>
            <a:spLocks noGrp="1"/>
          </p:cNvSpPr>
          <p:nvPr>
            <p:ph type="pic" sz="quarter" idx="13"/>
          </p:nvPr>
        </p:nvSpPr>
        <p:spPr>
          <a:xfrm>
            <a:off x="660401" y="1871663"/>
            <a:ext cx="3568699" cy="2865437"/>
          </a:xfrm>
        </p:spPr>
        <p:txBody>
          <a:bodyPr anchor="ctr"/>
          <a:lstStyle>
            <a:lvl1pPr algn="ctr">
              <a:defRPr/>
            </a:lvl1pPr>
          </a:lstStyle>
          <a:p>
            <a:endParaRPr lang="en-US"/>
          </a:p>
        </p:txBody>
      </p:sp>
      <p:sp>
        <p:nvSpPr>
          <p:cNvPr id="9" name="Content Placeholder 2"/>
          <p:cNvSpPr>
            <a:spLocks noGrp="1"/>
          </p:cNvSpPr>
          <p:nvPr>
            <p:ph idx="14"/>
          </p:nvPr>
        </p:nvSpPr>
        <p:spPr>
          <a:xfrm>
            <a:off x="4381171" y="3370097"/>
            <a:ext cx="3403929" cy="2827503"/>
          </a:xfrm>
        </p:spPr>
        <p:txBody>
          <a:bodyPr/>
          <a:lstStyle>
            <a:lvl1pPr>
              <a:defRPr>
                <a:latin typeface="Georgia" panose="02040502050405020303" pitchFamily="18"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a:t>Click to edit Master text styles</a:t>
            </a:r>
          </a:p>
          <a:p>
            <a:pPr lvl="1"/>
            <a:r>
              <a:rPr lang="en-AU" dirty="0"/>
              <a:t>Second level</a:t>
            </a:r>
          </a:p>
          <a:p>
            <a:pPr lvl="2"/>
            <a:r>
              <a:rPr lang="en-AU" dirty="0"/>
              <a:t>Third level</a:t>
            </a:r>
          </a:p>
        </p:txBody>
      </p:sp>
      <p:sp>
        <p:nvSpPr>
          <p:cNvPr id="12" name="Content Placeholder 2"/>
          <p:cNvSpPr>
            <a:spLocks noGrp="1"/>
          </p:cNvSpPr>
          <p:nvPr>
            <p:ph idx="15"/>
          </p:nvPr>
        </p:nvSpPr>
        <p:spPr>
          <a:xfrm>
            <a:off x="8127671" y="3370097"/>
            <a:ext cx="3403929" cy="2827503"/>
          </a:xfrm>
        </p:spPr>
        <p:txBody>
          <a:bodyPr/>
          <a:lstStyle>
            <a:lvl1pPr>
              <a:defRPr>
                <a:latin typeface="Georgia" panose="02040502050405020303" pitchFamily="18" charset="0"/>
              </a:defRPr>
            </a:lvl1pPr>
            <a:lvl2pPr>
              <a:defRPr b="1" i="0">
                <a:latin typeface="Gotham Narrow Bold" pitchFamily="50" charset="0"/>
                <a:ea typeface="Gotham Narrow Bold" pitchFamily="50" charset="0"/>
                <a:cs typeface="Gotham Narrow Bold" pitchFamily="50" charset="0"/>
              </a:defRPr>
            </a:lvl2pPr>
            <a:lvl3pPr>
              <a:defRPr b="0" i="0">
                <a:latin typeface="Gotham Narrow Light" charset="0"/>
                <a:ea typeface="Gotham Narrow Light" charset="0"/>
                <a:cs typeface="Gotham Narrow Light" charset="0"/>
              </a:defRPr>
            </a:lvl3pPr>
            <a:lvl4pPr>
              <a:defRPr>
                <a:latin typeface="Chronicle Text G1 Roman" charset="0"/>
              </a:defRPr>
            </a:lvl4pPr>
            <a:lvl5pPr>
              <a:defRPr>
                <a:latin typeface="Chronicle Text G1 Roman" charset="0"/>
              </a:defRPr>
            </a:lvl5pPr>
          </a:lstStyle>
          <a:p>
            <a:pPr lvl="0"/>
            <a:r>
              <a:rPr lang="en-AU" dirty="0"/>
              <a:t>Click to edit Master text styles</a:t>
            </a:r>
          </a:p>
          <a:p>
            <a:pPr lvl="1"/>
            <a:r>
              <a:rPr lang="en-AU" dirty="0"/>
              <a:t>Second level</a:t>
            </a:r>
          </a:p>
          <a:p>
            <a:pPr lvl="2"/>
            <a:r>
              <a:rPr lang="en-AU" dirty="0"/>
              <a:t>Third level</a:t>
            </a:r>
          </a:p>
        </p:txBody>
      </p:sp>
    </p:spTree>
    <p:extLst>
      <p:ext uri="{BB962C8B-B14F-4D97-AF65-F5344CB8AC3E}">
        <p14:creationId xmlns:p14="http://schemas.microsoft.com/office/powerpoint/2010/main" val="3083595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anose="02040502050405020303" pitchFamily="18" charset="0"/>
              </a:defRPr>
            </a:lvl1pPr>
          </a:lstStyle>
          <a:p>
            <a:r>
              <a:rPr lang="en-AU" dirty="0"/>
              <a:t>Click to edit Master title style</a:t>
            </a:r>
            <a:endParaRPr lang="en-US" dirty="0"/>
          </a:p>
        </p:txBody>
      </p:sp>
      <p:sp>
        <p:nvSpPr>
          <p:cNvPr id="4" name="Date Placeholder 3"/>
          <p:cNvSpPr>
            <a:spLocks noGrp="1"/>
          </p:cNvSpPr>
          <p:nvPr>
            <p:ph type="dt" sz="half" idx="10"/>
          </p:nvPr>
        </p:nvSpPr>
        <p:spPr/>
        <p:txBody>
          <a:bodyPr/>
          <a:lstStyle>
            <a:lvl1pPr>
              <a:defRPr b="1" i="0">
                <a:latin typeface="Gotham Narrow Bold" pitchFamily="50" charset="0"/>
                <a:ea typeface="Gotham Narrow Bold" pitchFamily="50" charset="0"/>
                <a:cs typeface="Gotham Narrow Bold" pitchFamily="50" charset="0"/>
              </a:defRPr>
            </a:lvl1pPr>
          </a:lstStyle>
          <a:p>
            <a:fld id="{A89F7B0C-722D-8B45-BAF6-698B9FE8F812}" type="datetime1">
              <a:rPr lang="en-US" smtClean="0"/>
              <a:pPr/>
              <a:t>7/17/2025</a:t>
            </a:fld>
            <a:endParaRPr lang="en-US" dirty="0"/>
          </a:p>
        </p:txBody>
      </p:sp>
      <p:sp>
        <p:nvSpPr>
          <p:cNvPr id="5" name="Footer Placeholder 4"/>
          <p:cNvSpPr>
            <a:spLocks noGrp="1"/>
          </p:cNvSpPr>
          <p:nvPr>
            <p:ph type="ftr" sz="quarter" idx="11"/>
          </p:nvPr>
        </p:nvSpPr>
        <p:spPr/>
        <p:txBody>
          <a:bodyPr/>
          <a:lstStyle>
            <a:lvl1pPr>
              <a:defRPr b="1" i="0">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12"/>
          </p:nvPr>
        </p:nvSpPr>
        <p:spPr/>
        <p:txBody>
          <a:bodyPr/>
          <a:lstStyle>
            <a:lvl1pPr algn="r">
              <a:defRPr b="1" i="0">
                <a:latin typeface="Gotham Narrow" charset="0"/>
                <a:ea typeface="Gotham Narrow" charset="0"/>
                <a:cs typeface="Gotham Narrow" charset="0"/>
              </a:defRPr>
            </a:lvl1pPr>
          </a:lstStyle>
          <a:p>
            <a:r>
              <a:rPr lang="en-AU" dirty="0">
                <a:latin typeface="Gotham Narrow Bold" pitchFamily="50" charset="0"/>
                <a:cs typeface="Calibri" panose="020F0502020204030204" pitchFamily="34" charset="0"/>
              </a:rPr>
              <a:t>PAGE </a:t>
            </a:r>
            <a:fld id="{C9EE3F8F-BFD3-9842-9D76-CADACBFBDD00}" type="slidenum">
              <a:rPr lang="en-AU" smtClean="0">
                <a:latin typeface="Gotham Narrow Bold" pitchFamily="50" charset="0"/>
                <a:cs typeface="Calibri" panose="020F0502020204030204" pitchFamily="34" charset="0"/>
              </a:rPr>
              <a:pPr/>
              <a:t>‹#›</a:t>
            </a:fld>
            <a:endParaRPr lang="en-AU" dirty="0">
              <a:latin typeface="Gotham Narrow Bold" pitchFamily="50" charset="0"/>
              <a:cs typeface="Calibri" panose="020F0502020204030204" pitchFamily="34" charset="0"/>
            </a:endParaRPr>
          </a:p>
        </p:txBody>
      </p:sp>
      <p:sp>
        <p:nvSpPr>
          <p:cNvPr id="10" name="Picture Placeholder 9"/>
          <p:cNvSpPr>
            <a:spLocks noGrp="1"/>
          </p:cNvSpPr>
          <p:nvPr>
            <p:ph type="pic" sz="quarter" idx="13"/>
          </p:nvPr>
        </p:nvSpPr>
        <p:spPr>
          <a:xfrm>
            <a:off x="660401" y="1871663"/>
            <a:ext cx="3568699" cy="1252537"/>
          </a:xfrm>
        </p:spPr>
        <p:txBody>
          <a:bodyPr anchor="ctr"/>
          <a:lstStyle>
            <a:lvl1pPr algn="ctr">
              <a:defRPr/>
            </a:lvl1pPr>
          </a:lstStyle>
          <a:p>
            <a:endParaRPr lang="en-US"/>
          </a:p>
        </p:txBody>
      </p:sp>
      <p:sp>
        <p:nvSpPr>
          <p:cNvPr id="11" name="Picture Placeholder 9"/>
          <p:cNvSpPr>
            <a:spLocks noGrp="1"/>
          </p:cNvSpPr>
          <p:nvPr>
            <p:ph type="pic" sz="quarter" idx="14"/>
          </p:nvPr>
        </p:nvSpPr>
        <p:spPr>
          <a:xfrm>
            <a:off x="660401" y="3268663"/>
            <a:ext cx="3568699" cy="2979737"/>
          </a:xfrm>
        </p:spPr>
        <p:txBody>
          <a:bodyPr anchor="ctr"/>
          <a:lstStyle>
            <a:lvl1pPr algn="ctr">
              <a:defRPr/>
            </a:lvl1pPr>
          </a:lstStyle>
          <a:p>
            <a:endParaRPr lang="en-US"/>
          </a:p>
        </p:txBody>
      </p:sp>
      <p:sp>
        <p:nvSpPr>
          <p:cNvPr id="14" name="Picture Placeholder 9"/>
          <p:cNvSpPr>
            <a:spLocks noGrp="1"/>
          </p:cNvSpPr>
          <p:nvPr>
            <p:ph type="pic" sz="quarter" idx="15"/>
          </p:nvPr>
        </p:nvSpPr>
        <p:spPr>
          <a:xfrm>
            <a:off x="4394201" y="1871663"/>
            <a:ext cx="3390899" cy="2662237"/>
          </a:xfrm>
        </p:spPr>
        <p:txBody>
          <a:bodyPr anchor="ctr"/>
          <a:lstStyle>
            <a:lvl1pPr algn="ctr">
              <a:defRPr/>
            </a:lvl1pPr>
          </a:lstStyle>
          <a:p>
            <a:endParaRPr lang="en-US"/>
          </a:p>
        </p:txBody>
      </p:sp>
      <p:sp>
        <p:nvSpPr>
          <p:cNvPr id="15" name="Picture Placeholder 9"/>
          <p:cNvSpPr>
            <a:spLocks noGrp="1"/>
          </p:cNvSpPr>
          <p:nvPr>
            <p:ph type="pic" sz="quarter" idx="16"/>
          </p:nvPr>
        </p:nvSpPr>
        <p:spPr>
          <a:xfrm>
            <a:off x="4394201" y="4673600"/>
            <a:ext cx="3390899" cy="1574800"/>
          </a:xfrm>
        </p:spPr>
        <p:txBody>
          <a:bodyPr anchor="ctr"/>
          <a:lstStyle>
            <a:lvl1pPr algn="ctr">
              <a:defRPr/>
            </a:lvl1pPr>
          </a:lstStyle>
          <a:p>
            <a:endParaRPr lang="en-US"/>
          </a:p>
        </p:txBody>
      </p:sp>
      <p:sp>
        <p:nvSpPr>
          <p:cNvPr id="16" name="Picture Placeholder 9"/>
          <p:cNvSpPr>
            <a:spLocks noGrp="1"/>
          </p:cNvSpPr>
          <p:nvPr>
            <p:ph type="pic" sz="quarter" idx="17"/>
          </p:nvPr>
        </p:nvSpPr>
        <p:spPr>
          <a:xfrm>
            <a:off x="7950201" y="1871663"/>
            <a:ext cx="3581399" cy="4376737"/>
          </a:xfrm>
        </p:spPr>
        <p:txBody>
          <a:bodyPr anchor="ctr"/>
          <a:lstStyle>
            <a:lvl1pPr algn="ctr">
              <a:defRPr/>
            </a:lvl1pPr>
          </a:lstStyle>
          <a:p>
            <a:endParaRPr lang="en-US"/>
          </a:p>
        </p:txBody>
      </p:sp>
    </p:spTree>
    <p:extLst>
      <p:ext uri="{BB962C8B-B14F-4D97-AF65-F5344CB8AC3E}">
        <p14:creationId xmlns:p14="http://schemas.microsoft.com/office/powerpoint/2010/main" val="30676235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48723" r="-11310"/>
          <a:stretch/>
        </p:blipFill>
        <p:spPr>
          <a:xfrm>
            <a:off x="0" y="0"/>
            <a:ext cx="6440993"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3565" y="356258"/>
            <a:ext cx="1205994" cy="51741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3901" y="1224148"/>
            <a:ext cx="3526312" cy="4010428"/>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86472" y="391883"/>
            <a:ext cx="1217897" cy="522517"/>
          </a:xfrm>
          <a:prstGeom prst="rect">
            <a:avLst/>
          </a:prstGeom>
        </p:spPr>
      </p:pic>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89520" y="1634834"/>
            <a:ext cx="2959920" cy="3614060"/>
          </a:xfrm>
          <a:prstGeom prst="rect">
            <a:avLst/>
          </a:prstGeom>
        </p:spPr>
      </p:pic>
    </p:spTree>
    <p:extLst>
      <p:ext uri="{BB962C8B-B14F-4D97-AF65-F5344CB8AC3E}">
        <p14:creationId xmlns:p14="http://schemas.microsoft.com/office/powerpoint/2010/main" val="22060921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1479-665A-42D4-AE37-5E90FB31F9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B327DD2-638A-406C-AC93-796C0C193D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F529553-71B8-4420-831A-73F5FE2CD117}"/>
              </a:ext>
            </a:extLst>
          </p:cNvPr>
          <p:cNvSpPr>
            <a:spLocks noGrp="1"/>
          </p:cNvSpPr>
          <p:nvPr>
            <p:ph type="dt" sz="half" idx="10"/>
          </p:nvPr>
        </p:nvSpPr>
        <p:spPr/>
        <p:txBody>
          <a:bodyPr/>
          <a:lstStyle/>
          <a:p>
            <a:fld id="{EC94586C-8DEC-47D2-9865-FD358C716CB2}" type="datetimeFigureOut">
              <a:rPr lang="en-AU" smtClean="0"/>
              <a:t>17/07/2025</a:t>
            </a:fld>
            <a:endParaRPr lang="en-AU"/>
          </a:p>
        </p:txBody>
      </p:sp>
      <p:sp>
        <p:nvSpPr>
          <p:cNvPr id="5" name="Footer Placeholder 4">
            <a:extLst>
              <a:ext uri="{FF2B5EF4-FFF2-40B4-BE49-F238E27FC236}">
                <a16:creationId xmlns:a16="http://schemas.microsoft.com/office/drawing/2014/main" id="{20A2D98E-19E7-4096-96DE-25966447E13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A76F713-68B8-4BD7-8BC3-D280245929A6}"/>
              </a:ext>
            </a:extLst>
          </p:cNvPr>
          <p:cNvSpPr>
            <a:spLocks noGrp="1"/>
          </p:cNvSpPr>
          <p:nvPr>
            <p:ph type="sldNum" sz="quarter" idx="12"/>
          </p:nvPr>
        </p:nvSpPr>
        <p:spPr/>
        <p:txBody>
          <a:bodyPr/>
          <a:lstStyle/>
          <a:p>
            <a:fld id="{CD3FB0AE-B3EF-4A53-900B-13FA2D4CD139}" type="slidenum">
              <a:rPr lang="en-AU" smtClean="0"/>
              <a:t>‹#›</a:t>
            </a:fld>
            <a:endParaRPr lang="en-AU"/>
          </a:p>
        </p:txBody>
      </p:sp>
    </p:spTree>
    <p:extLst>
      <p:ext uri="{BB962C8B-B14F-4D97-AF65-F5344CB8AC3E}">
        <p14:creationId xmlns:p14="http://schemas.microsoft.com/office/powerpoint/2010/main" val="17335688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2BB5F-DD9F-47CD-BB0B-4468F1CAEB58}"/>
              </a:ext>
            </a:extLst>
          </p:cNvPr>
          <p:cNvSpPr>
            <a:spLocks noGrp="1"/>
          </p:cNvSpPr>
          <p:nvPr>
            <p:ph type="dt" sz="half" idx="10"/>
          </p:nvPr>
        </p:nvSpPr>
        <p:spPr/>
        <p:txBody>
          <a:bodyPr/>
          <a:lstStyle/>
          <a:p>
            <a:fld id="{EC94586C-8DEC-47D2-9865-FD358C716CB2}" type="datetimeFigureOut">
              <a:rPr lang="en-AU" smtClean="0"/>
              <a:t>17/07/2025</a:t>
            </a:fld>
            <a:endParaRPr lang="en-AU"/>
          </a:p>
        </p:txBody>
      </p:sp>
      <p:sp>
        <p:nvSpPr>
          <p:cNvPr id="3" name="Footer Placeholder 2">
            <a:extLst>
              <a:ext uri="{FF2B5EF4-FFF2-40B4-BE49-F238E27FC236}">
                <a16:creationId xmlns:a16="http://schemas.microsoft.com/office/drawing/2014/main" id="{620668BD-FBDE-4944-BB42-68ED727ABA0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D081130-04ED-4860-904C-AB9DCDDB2FFC}"/>
              </a:ext>
            </a:extLst>
          </p:cNvPr>
          <p:cNvSpPr>
            <a:spLocks noGrp="1"/>
          </p:cNvSpPr>
          <p:nvPr>
            <p:ph type="sldNum" sz="quarter" idx="12"/>
          </p:nvPr>
        </p:nvSpPr>
        <p:spPr/>
        <p:txBody>
          <a:bodyPr/>
          <a:lstStyle/>
          <a:p>
            <a:fld id="{CD3FB0AE-B3EF-4A53-900B-13FA2D4CD139}" type="slidenum">
              <a:rPr lang="en-AU" smtClean="0"/>
              <a:t>‹#›</a:t>
            </a:fld>
            <a:endParaRPr lang="en-AU"/>
          </a:p>
        </p:txBody>
      </p:sp>
    </p:spTree>
    <p:extLst>
      <p:ext uri="{BB962C8B-B14F-4D97-AF65-F5344CB8AC3E}">
        <p14:creationId xmlns:p14="http://schemas.microsoft.com/office/powerpoint/2010/main" val="41360820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FE3A944F-0B4D-492C-9C88-B03838052559}" type="datetimeFigureOut">
              <a:rPr lang="en-AU" smtClean="0"/>
              <a:t>17/07/2025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B7057F-B421-4CEC-BEB0-9EFD3A1781D1}" type="slidenum">
              <a:rPr lang="en-AU" smtClean="0"/>
              <a:t>‹#›</a:t>
            </a:fld>
            <a:endParaRPr lang="en-AU"/>
          </a:p>
        </p:txBody>
      </p:sp>
    </p:spTree>
    <p:extLst>
      <p:ext uri="{BB962C8B-B14F-4D97-AF65-F5344CB8AC3E}">
        <p14:creationId xmlns:p14="http://schemas.microsoft.com/office/powerpoint/2010/main" val="20065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2BAA38-4AF6-7249-A6FF-5665A9FFA97B}"/>
              </a:ext>
            </a:extLst>
          </p:cNvPr>
          <p:cNvSpPr>
            <a:spLocks noGrp="1"/>
          </p:cNvSpPr>
          <p:nvPr>
            <p:ph type="dt" sz="half" idx="10"/>
          </p:nvPr>
        </p:nvSpPr>
        <p:spPr>
          <a:xfrm>
            <a:off x="838200" y="6356350"/>
            <a:ext cx="2743200" cy="365125"/>
          </a:xfrm>
          <a:prstGeom prst="rect">
            <a:avLst/>
          </a:prstGeom>
        </p:spPr>
        <p:txBody>
          <a:bodyPr/>
          <a:lstStyle/>
          <a:p>
            <a:fld id="{346AB40D-C6A7-7648-85E8-176E7E64DEF9}" type="datetimeFigureOut">
              <a:rPr lang="en-US" smtClean="0"/>
              <a:t>7/17/2025</a:t>
            </a:fld>
            <a:endParaRPr lang="en-US"/>
          </a:p>
        </p:txBody>
      </p:sp>
      <p:sp>
        <p:nvSpPr>
          <p:cNvPr id="3" name="Footer Placeholder 2">
            <a:extLst>
              <a:ext uri="{FF2B5EF4-FFF2-40B4-BE49-F238E27FC236}">
                <a16:creationId xmlns:a16="http://schemas.microsoft.com/office/drawing/2014/main" id="{08946AE3-3FB8-B240-8CC0-5978D46C4B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A11735-CDF5-9844-98AE-01DE91416CDB}"/>
              </a:ext>
            </a:extLst>
          </p:cNvPr>
          <p:cNvSpPr>
            <a:spLocks noGrp="1"/>
          </p:cNvSpPr>
          <p:nvPr>
            <p:ph type="sldNum" sz="quarter" idx="12"/>
          </p:nvPr>
        </p:nvSpPr>
        <p:spPr>
          <a:xfrm>
            <a:off x="8610600" y="6356350"/>
            <a:ext cx="2743200" cy="365125"/>
          </a:xfrm>
          <a:prstGeom prst="rect">
            <a:avLst/>
          </a:prstGeom>
        </p:spPr>
        <p:txBody>
          <a:bodyPr/>
          <a:lstStyle/>
          <a:p>
            <a:fld id="{FB282554-BDA9-F748-AA58-E22C023C26DE}" type="slidenum">
              <a:rPr lang="en-US" smtClean="0"/>
              <a:t>‹#›</a:t>
            </a:fld>
            <a:endParaRPr lang="en-US"/>
          </a:p>
        </p:txBody>
      </p:sp>
    </p:spTree>
    <p:extLst>
      <p:ext uri="{BB962C8B-B14F-4D97-AF65-F5344CB8AC3E}">
        <p14:creationId xmlns:p14="http://schemas.microsoft.com/office/powerpoint/2010/main" val="40478841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E3A944F-0B4D-492C-9C88-B03838052559}" type="datetimeFigureOut">
              <a:rPr lang="en-AU" smtClean="0"/>
              <a:t>17/07/2025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B7057F-B421-4CEC-BEB0-9EFD3A1781D1}" type="slidenum">
              <a:rPr lang="en-AU" smtClean="0"/>
              <a:t>‹#›</a:t>
            </a:fld>
            <a:endParaRPr lang="en-AU"/>
          </a:p>
        </p:txBody>
      </p:sp>
    </p:spTree>
    <p:extLst>
      <p:ext uri="{BB962C8B-B14F-4D97-AF65-F5344CB8AC3E}">
        <p14:creationId xmlns:p14="http://schemas.microsoft.com/office/powerpoint/2010/main" val="20941122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3A944F-0B4D-492C-9C88-B03838052559}" type="datetimeFigureOut">
              <a:rPr lang="en-AU" smtClean="0"/>
              <a:t>17/07/2025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B7057F-B421-4CEC-BEB0-9EFD3A1781D1}" type="slidenum">
              <a:rPr lang="en-AU" smtClean="0"/>
              <a:t>‹#›</a:t>
            </a:fld>
            <a:endParaRPr lang="en-AU"/>
          </a:p>
        </p:txBody>
      </p:sp>
    </p:spTree>
    <p:extLst>
      <p:ext uri="{BB962C8B-B14F-4D97-AF65-F5344CB8AC3E}">
        <p14:creationId xmlns:p14="http://schemas.microsoft.com/office/powerpoint/2010/main" val="29039468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FE3A944F-0B4D-492C-9C88-B03838052559}" type="datetimeFigureOut">
              <a:rPr lang="en-AU" smtClean="0"/>
              <a:t>17/07/2025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8B7057F-B421-4CEC-BEB0-9EFD3A1781D1}" type="slidenum">
              <a:rPr lang="en-AU" smtClean="0"/>
              <a:t>‹#›</a:t>
            </a:fld>
            <a:endParaRPr lang="en-AU"/>
          </a:p>
        </p:txBody>
      </p:sp>
    </p:spTree>
    <p:extLst>
      <p:ext uri="{BB962C8B-B14F-4D97-AF65-F5344CB8AC3E}">
        <p14:creationId xmlns:p14="http://schemas.microsoft.com/office/powerpoint/2010/main" val="2626572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FE3A944F-0B4D-492C-9C88-B03838052559}" type="datetimeFigureOut">
              <a:rPr lang="en-AU" smtClean="0"/>
              <a:t>17/07/2025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8B7057F-B421-4CEC-BEB0-9EFD3A1781D1}" type="slidenum">
              <a:rPr lang="en-AU" smtClean="0"/>
              <a:t>‹#›</a:t>
            </a:fld>
            <a:endParaRPr lang="en-AU"/>
          </a:p>
        </p:txBody>
      </p:sp>
    </p:spTree>
    <p:extLst>
      <p:ext uri="{BB962C8B-B14F-4D97-AF65-F5344CB8AC3E}">
        <p14:creationId xmlns:p14="http://schemas.microsoft.com/office/powerpoint/2010/main" val="27238621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FE3A944F-0B4D-492C-9C88-B03838052559}" type="datetimeFigureOut">
              <a:rPr lang="en-AU" smtClean="0"/>
              <a:t>17/07/2025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8B7057F-B421-4CEC-BEB0-9EFD3A1781D1}" type="slidenum">
              <a:rPr lang="en-AU" smtClean="0"/>
              <a:t>‹#›</a:t>
            </a:fld>
            <a:endParaRPr lang="en-AU"/>
          </a:p>
        </p:txBody>
      </p:sp>
    </p:spTree>
    <p:extLst>
      <p:ext uri="{BB962C8B-B14F-4D97-AF65-F5344CB8AC3E}">
        <p14:creationId xmlns:p14="http://schemas.microsoft.com/office/powerpoint/2010/main" val="38139194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3A944F-0B4D-492C-9C88-B03838052559}" type="datetimeFigureOut">
              <a:rPr lang="en-AU" smtClean="0"/>
              <a:t>17/07/2025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8B7057F-B421-4CEC-BEB0-9EFD3A1781D1}" type="slidenum">
              <a:rPr lang="en-AU" smtClean="0"/>
              <a:t>‹#›</a:t>
            </a:fld>
            <a:endParaRPr lang="en-AU"/>
          </a:p>
        </p:txBody>
      </p:sp>
    </p:spTree>
    <p:extLst>
      <p:ext uri="{BB962C8B-B14F-4D97-AF65-F5344CB8AC3E}">
        <p14:creationId xmlns:p14="http://schemas.microsoft.com/office/powerpoint/2010/main" val="34578439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3A944F-0B4D-492C-9C88-B03838052559}" type="datetimeFigureOut">
              <a:rPr lang="en-AU" smtClean="0"/>
              <a:t>17/07/2025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8B7057F-B421-4CEC-BEB0-9EFD3A1781D1}" type="slidenum">
              <a:rPr lang="en-AU" smtClean="0"/>
              <a:t>‹#›</a:t>
            </a:fld>
            <a:endParaRPr lang="en-AU"/>
          </a:p>
        </p:txBody>
      </p:sp>
    </p:spTree>
    <p:extLst>
      <p:ext uri="{BB962C8B-B14F-4D97-AF65-F5344CB8AC3E}">
        <p14:creationId xmlns:p14="http://schemas.microsoft.com/office/powerpoint/2010/main" val="16972678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3A944F-0B4D-492C-9C88-B03838052559}" type="datetimeFigureOut">
              <a:rPr lang="en-AU" smtClean="0"/>
              <a:t>17/07/2025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8B7057F-B421-4CEC-BEB0-9EFD3A1781D1}" type="slidenum">
              <a:rPr lang="en-AU" smtClean="0"/>
              <a:t>‹#›</a:t>
            </a:fld>
            <a:endParaRPr lang="en-AU"/>
          </a:p>
        </p:txBody>
      </p:sp>
    </p:spTree>
    <p:extLst>
      <p:ext uri="{BB962C8B-B14F-4D97-AF65-F5344CB8AC3E}">
        <p14:creationId xmlns:p14="http://schemas.microsoft.com/office/powerpoint/2010/main" val="748374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E3A944F-0B4D-492C-9C88-B03838052559}" type="datetimeFigureOut">
              <a:rPr lang="en-AU" smtClean="0"/>
              <a:t>17/07/2025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B7057F-B421-4CEC-BEB0-9EFD3A1781D1}" type="slidenum">
              <a:rPr lang="en-AU" smtClean="0"/>
              <a:t>‹#›</a:t>
            </a:fld>
            <a:endParaRPr lang="en-AU"/>
          </a:p>
        </p:txBody>
      </p:sp>
    </p:spTree>
    <p:extLst>
      <p:ext uri="{BB962C8B-B14F-4D97-AF65-F5344CB8AC3E}">
        <p14:creationId xmlns:p14="http://schemas.microsoft.com/office/powerpoint/2010/main" val="36782551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E3A944F-0B4D-492C-9C88-B03838052559}" type="datetimeFigureOut">
              <a:rPr lang="en-AU" smtClean="0"/>
              <a:t>17/07/2025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8B7057F-B421-4CEC-BEB0-9EFD3A1781D1}" type="slidenum">
              <a:rPr lang="en-AU" smtClean="0"/>
              <a:t>‹#›</a:t>
            </a:fld>
            <a:endParaRPr lang="en-AU"/>
          </a:p>
        </p:txBody>
      </p:sp>
    </p:spTree>
    <p:extLst>
      <p:ext uri="{BB962C8B-B14F-4D97-AF65-F5344CB8AC3E}">
        <p14:creationId xmlns:p14="http://schemas.microsoft.com/office/powerpoint/2010/main" val="1230198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2E4E1-33DA-C945-B4D1-3DAE1B074C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B158B7C-238F-8D4C-9A8F-64C0EA9EF90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7E2B6E2-0A4B-3946-A723-B458F14D4BB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4A000D-817E-9A45-A0AE-49995EB3C9B2}"/>
              </a:ext>
            </a:extLst>
          </p:cNvPr>
          <p:cNvSpPr>
            <a:spLocks noGrp="1"/>
          </p:cNvSpPr>
          <p:nvPr>
            <p:ph type="dt" sz="half" idx="10"/>
          </p:nvPr>
        </p:nvSpPr>
        <p:spPr>
          <a:xfrm>
            <a:off x="838200" y="6356350"/>
            <a:ext cx="2743200" cy="365125"/>
          </a:xfrm>
          <a:prstGeom prst="rect">
            <a:avLst/>
          </a:prstGeom>
        </p:spPr>
        <p:txBody>
          <a:bodyPr/>
          <a:lstStyle/>
          <a:p>
            <a:fld id="{346AB40D-C6A7-7648-85E8-176E7E64DEF9}" type="datetimeFigureOut">
              <a:rPr lang="en-US" smtClean="0"/>
              <a:t>7/17/2025</a:t>
            </a:fld>
            <a:endParaRPr lang="en-US"/>
          </a:p>
        </p:txBody>
      </p:sp>
      <p:sp>
        <p:nvSpPr>
          <p:cNvPr id="6" name="Footer Placeholder 5">
            <a:extLst>
              <a:ext uri="{FF2B5EF4-FFF2-40B4-BE49-F238E27FC236}">
                <a16:creationId xmlns:a16="http://schemas.microsoft.com/office/drawing/2014/main" id="{EFBE0256-C983-3548-834A-F5F6EABD51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C135FD2-ACCA-B747-993C-09779419331F}"/>
              </a:ext>
            </a:extLst>
          </p:cNvPr>
          <p:cNvSpPr>
            <a:spLocks noGrp="1"/>
          </p:cNvSpPr>
          <p:nvPr>
            <p:ph type="sldNum" sz="quarter" idx="12"/>
          </p:nvPr>
        </p:nvSpPr>
        <p:spPr>
          <a:xfrm>
            <a:off x="8610600" y="6356350"/>
            <a:ext cx="2743200" cy="365125"/>
          </a:xfrm>
          <a:prstGeom prst="rect">
            <a:avLst/>
          </a:prstGeom>
        </p:spPr>
        <p:txBody>
          <a:bodyPr/>
          <a:lstStyle/>
          <a:p>
            <a:fld id="{FB282554-BDA9-F748-AA58-E22C023C26DE}" type="slidenum">
              <a:rPr lang="en-US" smtClean="0"/>
              <a:t>‹#›</a:t>
            </a:fld>
            <a:endParaRPr lang="en-US"/>
          </a:p>
        </p:txBody>
      </p:sp>
    </p:spTree>
    <p:extLst>
      <p:ext uri="{BB962C8B-B14F-4D97-AF65-F5344CB8AC3E}">
        <p14:creationId xmlns:p14="http://schemas.microsoft.com/office/powerpoint/2010/main" val="1678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2CB0E-9245-134E-88C4-B7251106FD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421A2B9-8AA9-3F4E-B36C-E8B762F6CA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5E5D99-A273-FE45-892D-0DA28314C1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3F6BAD-0066-F440-86C4-0FB5B54E3CFB}"/>
              </a:ext>
            </a:extLst>
          </p:cNvPr>
          <p:cNvSpPr>
            <a:spLocks noGrp="1"/>
          </p:cNvSpPr>
          <p:nvPr>
            <p:ph type="dt" sz="half" idx="10"/>
          </p:nvPr>
        </p:nvSpPr>
        <p:spPr>
          <a:xfrm>
            <a:off x="838200" y="6356350"/>
            <a:ext cx="2743200" cy="365125"/>
          </a:xfrm>
          <a:prstGeom prst="rect">
            <a:avLst/>
          </a:prstGeom>
        </p:spPr>
        <p:txBody>
          <a:bodyPr/>
          <a:lstStyle/>
          <a:p>
            <a:fld id="{346AB40D-C6A7-7648-85E8-176E7E64DEF9}" type="datetimeFigureOut">
              <a:rPr lang="en-US" smtClean="0"/>
              <a:t>7/17/2025</a:t>
            </a:fld>
            <a:endParaRPr lang="en-US"/>
          </a:p>
        </p:txBody>
      </p:sp>
      <p:sp>
        <p:nvSpPr>
          <p:cNvPr id="6" name="Footer Placeholder 5">
            <a:extLst>
              <a:ext uri="{FF2B5EF4-FFF2-40B4-BE49-F238E27FC236}">
                <a16:creationId xmlns:a16="http://schemas.microsoft.com/office/drawing/2014/main" id="{AF1F9E5A-BF1A-854E-8292-7014763DF4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1EB6AB-2429-3E40-BF55-FFED492BCADE}"/>
              </a:ext>
            </a:extLst>
          </p:cNvPr>
          <p:cNvSpPr>
            <a:spLocks noGrp="1"/>
          </p:cNvSpPr>
          <p:nvPr>
            <p:ph type="sldNum" sz="quarter" idx="12"/>
          </p:nvPr>
        </p:nvSpPr>
        <p:spPr>
          <a:xfrm>
            <a:off x="8610600" y="6356350"/>
            <a:ext cx="2743200" cy="365125"/>
          </a:xfrm>
          <a:prstGeom prst="rect">
            <a:avLst/>
          </a:prstGeom>
        </p:spPr>
        <p:txBody>
          <a:bodyPr/>
          <a:lstStyle/>
          <a:p>
            <a:fld id="{FB282554-BDA9-F748-AA58-E22C023C26DE}" type="slidenum">
              <a:rPr lang="en-US" smtClean="0"/>
              <a:t>‹#›</a:t>
            </a:fld>
            <a:endParaRPr lang="en-US"/>
          </a:p>
        </p:txBody>
      </p:sp>
    </p:spTree>
    <p:extLst>
      <p:ext uri="{BB962C8B-B14F-4D97-AF65-F5344CB8AC3E}">
        <p14:creationId xmlns:p14="http://schemas.microsoft.com/office/powerpoint/2010/main" val="128351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theme" Target="../theme/theme5.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459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5C13AF-1C5F-C646-903A-E9BDDDC86A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F6567E8-A164-3248-94EB-75468EADCF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0F78583-D42A-024C-8EB9-7726FEA6E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A477E2-B929-9446-9733-891E9E7AC9D4}" type="datetimeFigureOut">
              <a:rPr lang="en-US" smtClean="0"/>
              <a:t>7/17/2025</a:t>
            </a:fld>
            <a:endParaRPr lang="en-US"/>
          </a:p>
        </p:txBody>
      </p:sp>
      <p:sp>
        <p:nvSpPr>
          <p:cNvPr id="5" name="Footer Placeholder 4">
            <a:extLst>
              <a:ext uri="{FF2B5EF4-FFF2-40B4-BE49-F238E27FC236}">
                <a16:creationId xmlns:a16="http://schemas.microsoft.com/office/drawing/2014/main" id="{24A82360-CF5F-D441-AD31-A35D4DC7C0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451B08-4915-4240-9DC5-1CAD927FC7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CA78F8-355A-944E-974A-72BCED38BB84}" type="slidenum">
              <a:rPr lang="en-US" smtClean="0"/>
              <a:t>‹#›</a:t>
            </a:fld>
            <a:endParaRPr lang="en-US"/>
          </a:p>
        </p:txBody>
      </p:sp>
    </p:spTree>
    <p:extLst>
      <p:ext uri="{BB962C8B-B14F-4D97-AF65-F5344CB8AC3E}">
        <p14:creationId xmlns:p14="http://schemas.microsoft.com/office/powerpoint/2010/main" val="1093114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660400" y="1011238"/>
            <a:ext cx="108712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noChangeArrowheads="1"/>
          </p:cNvSpPr>
          <p:nvPr>
            <p:ph type="body" idx="1"/>
          </p:nvPr>
        </p:nvSpPr>
        <p:spPr bwMode="auto">
          <a:xfrm>
            <a:off x="660400" y="1871663"/>
            <a:ext cx="108712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p:txBody>
      </p:sp>
      <p:pic>
        <p:nvPicPr>
          <p:cNvPr id="1028"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47325" y="392113"/>
            <a:ext cx="12176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49732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defRPr sz="4000" kern="1200">
          <a:solidFill>
            <a:srgbClr val="9D2235"/>
          </a:solidFill>
          <a:latin typeface="Chronicle Text G1 Bold" charset="0"/>
          <a:ea typeface="+mj-ea"/>
          <a:cs typeface="+mj-cs"/>
        </a:defRPr>
      </a:lvl1pPr>
      <a:lvl2pPr algn="l" rtl="0" eaLnBrk="1" fontAlgn="base" hangingPunct="1">
        <a:spcBef>
          <a:spcPct val="0"/>
        </a:spcBef>
        <a:spcAft>
          <a:spcPct val="0"/>
        </a:spcAft>
        <a:defRPr sz="4000">
          <a:solidFill>
            <a:srgbClr val="9D2235"/>
          </a:solidFill>
          <a:latin typeface="Chronicle Text G1 Bold" pitchFamily="50" charset="0"/>
        </a:defRPr>
      </a:lvl2pPr>
      <a:lvl3pPr algn="l" rtl="0" eaLnBrk="1" fontAlgn="base" hangingPunct="1">
        <a:spcBef>
          <a:spcPct val="0"/>
        </a:spcBef>
        <a:spcAft>
          <a:spcPct val="0"/>
        </a:spcAft>
        <a:defRPr sz="4000">
          <a:solidFill>
            <a:srgbClr val="9D2235"/>
          </a:solidFill>
          <a:latin typeface="Chronicle Text G1 Bold" pitchFamily="50" charset="0"/>
        </a:defRPr>
      </a:lvl3pPr>
      <a:lvl4pPr algn="l" rtl="0" eaLnBrk="1" fontAlgn="base" hangingPunct="1">
        <a:spcBef>
          <a:spcPct val="0"/>
        </a:spcBef>
        <a:spcAft>
          <a:spcPct val="0"/>
        </a:spcAft>
        <a:defRPr sz="4000">
          <a:solidFill>
            <a:srgbClr val="9D2235"/>
          </a:solidFill>
          <a:latin typeface="Chronicle Text G1 Bold" pitchFamily="50" charset="0"/>
        </a:defRPr>
      </a:lvl4pPr>
      <a:lvl5pPr algn="l" rtl="0" eaLnBrk="1" fontAlgn="base" hangingPunct="1">
        <a:spcBef>
          <a:spcPct val="0"/>
        </a:spcBef>
        <a:spcAft>
          <a:spcPct val="0"/>
        </a:spcAft>
        <a:defRPr sz="4000">
          <a:solidFill>
            <a:srgbClr val="9D2235"/>
          </a:solidFill>
          <a:latin typeface="Chronicle Text G1 Bold" pitchFamily="50" charset="0"/>
        </a:defRPr>
      </a:lvl5pPr>
      <a:lvl6pPr marL="457200" algn="l" rtl="0" eaLnBrk="1" fontAlgn="base" hangingPunct="1">
        <a:spcBef>
          <a:spcPct val="0"/>
        </a:spcBef>
        <a:spcAft>
          <a:spcPct val="0"/>
        </a:spcAft>
        <a:defRPr sz="4000">
          <a:solidFill>
            <a:srgbClr val="9D2235"/>
          </a:solidFill>
          <a:latin typeface="Chronicle Text G1 Bold" pitchFamily="50" charset="0"/>
        </a:defRPr>
      </a:lvl6pPr>
      <a:lvl7pPr marL="914400" algn="l" rtl="0" eaLnBrk="1" fontAlgn="base" hangingPunct="1">
        <a:spcBef>
          <a:spcPct val="0"/>
        </a:spcBef>
        <a:spcAft>
          <a:spcPct val="0"/>
        </a:spcAft>
        <a:defRPr sz="4000">
          <a:solidFill>
            <a:srgbClr val="9D2235"/>
          </a:solidFill>
          <a:latin typeface="Chronicle Text G1 Bold" pitchFamily="50" charset="0"/>
        </a:defRPr>
      </a:lvl7pPr>
      <a:lvl8pPr marL="1371600" algn="l" rtl="0" eaLnBrk="1" fontAlgn="base" hangingPunct="1">
        <a:spcBef>
          <a:spcPct val="0"/>
        </a:spcBef>
        <a:spcAft>
          <a:spcPct val="0"/>
        </a:spcAft>
        <a:defRPr sz="4000">
          <a:solidFill>
            <a:srgbClr val="9D2235"/>
          </a:solidFill>
          <a:latin typeface="Chronicle Text G1 Bold" pitchFamily="50" charset="0"/>
        </a:defRPr>
      </a:lvl8pPr>
      <a:lvl9pPr marL="1828800" algn="l" rtl="0" eaLnBrk="1" fontAlgn="base" hangingPunct="1">
        <a:spcBef>
          <a:spcPct val="0"/>
        </a:spcBef>
        <a:spcAft>
          <a:spcPct val="0"/>
        </a:spcAft>
        <a:defRPr sz="4000">
          <a:solidFill>
            <a:srgbClr val="9D2235"/>
          </a:solidFill>
          <a:latin typeface="Chronicle Text G1 Bold" pitchFamily="50" charset="0"/>
        </a:defRPr>
      </a:lvl9pPr>
    </p:titleStyle>
    <p:bodyStyle>
      <a:lvl1pPr algn="l" rtl="0" eaLnBrk="1" fontAlgn="base" hangingPunct="1">
        <a:spcBef>
          <a:spcPct val="0"/>
        </a:spcBef>
        <a:spcAft>
          <a:spcPts val="1300"/>
        </a:spcAft>
        <a:buFont typeface="Arial" panose="020B0604020202020204" pitchFamily="34" charset="0"/>
        <a:defRPr sz="2800" kern="1200">
          <a:solidFill>
            <a:schemeClr val="accent1"/>
          </a:solidFill>
          <a:latin typeface="Chronicle Text G1 Bold" charset="0"/>
          <a:ea typeface="+mn-ea"/>
          <a:cs typeface="+mn-cs"/>
        </a:defRPr>
      </a:lvl1pPr>
      <a:lvl2pPr marL="444500" indent="-266700" algn="l" rtl="0" eaLnBrk="1" fontAlgn="base" hangingPunct="1">
        <a:spcBef>
          <a:spcPct val="0"/>
        </a:spcBef>
        <a:spcAft>
          <a:spcPct val="0"/>
        </a:spcAft>
        <a:buFont typeface="Arial" panose="020B0604020202020204" pitchFamily="34" charset="0"/>
        <a:buChar char="•"/>
        <a:defRPr sz="2400" kern="1200">
          <a:solidFill>
            <a:schemeClr val="tx2"/>
          </a:solidFill>
          <a:latin typeface="Gotham Narrow Bold" charset="0"/>
          <a:ea typeface="Gotham Narrow Bold" charset="0"/>
          <a:cs typeface="Gotham Narrow Bold" charset="0"/>
        </a:defRPr>
      </a:lvl2pPr>
      <a:lvl3pPr marL="630238" indent="-266700" algn="l" rtl="0" eaLnBrk="1" fontAlgn="base" hangingPunct="1">
        <a:spcBef>
          <a:spcPct val="0"/>
        </a:spcBef>
        <a:spcAft>
          <a:spcPts val="850"/>
        </a:spcAft>
        <a:buFont typeface="Arial" panose="020B0604020202020204" pitchFamily="34" charset="0"/>
        <a:buChar char="•"/>
        <a:defRPr sz="2000" kern="1200">
          <a:solidFill>
            <a:schemeClr val="tx1"/>
          </a:solidFill>
          <a:latin typeface="Gotham Narrow Light" charset="0"/>
          <a:ea typeface="Gotham Narrow Light" charset="0"/>
          <a:cs typeface="Gotham Narrow Light" charset="0"/>
        </a:defRPr>
      </a:lvl3pPr>
      <a:lvl4pPr marL="13716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Chronicle Text G1 Bold" charset="0"/>
          <a:ea typeface="+mn-ea"/>
          <a:cs typeface="Gotham Narrow Light" pitchFamily="2" charset="0"/>
        </a:defRPr>
      </a:lvl4pPr>
      <a:lvl5pPr marL="18288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Chronicle Text G1 Bold" charset="0"/>
          <a:ea typeface="+mn-ea"/>
          <a:cs typeface="Gotham Narrow Light"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75718" y="2685604"/>
            <a:ext cx="5840564" cy="1107996"/>
          </a:xfrm>
          <a:prstGeom prst="rect">
            <a:avLst/>
          </a:prstGeom>
        </p:spPr>
        <p:txBody>
          <a:bodyPr wrap="square" lIns="0" tIns="0" rIns="0" bIns="0">
            <a:spAutoFit/>
          </a:bodyPr>
          <a:lstStyle>
            <a:lvl1pPr>
              <a:defRPr sz="7200" b="0" i="0">
                <a:solidFill>
                  <a:schemeClr val="bg1"/>
                </a:solidFill>
                <a:latin typeface="Palatino Linotype"/>
                <a:cs typeface="Palatino Linotype"/>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7/17/2025</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7908664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1" r:id="rId6"/>
    <p:sldLayoutId id="2147483752" r:id="rId7"/>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0070" y="1010537"/>
            <a:ext cx="10871529" cy="687634"/>
          </a:xfrm>
          <a:prstGeom prst="rect">
            <a:avLst/>
          </a:prstGeom>
        </p:spPr>
        <p:txBody>
          <a:bodyPr vert="horz" lIns="0" tIns="0" rIns="0" bIns="0" rtlCol="0" anchor="t">
            <a:noAutofit/>
          </a:bodyPr>
          <a:lstStyle/>
          <a:p>
            <a:r>
              <a:rPr lang="en-AU" dirty="0"/>
              <a:t>Click to edit Master title style</a:t>
            </a:r>
            <a:endParaRPr lang="en-US" dirty="0"/>
          </a:p>
        </p:txBody>
      </p:sp>
      <p:sp>
        <p:nvSpPr>
          <p:cNvPr id="3" name="Text Placeholder 2"/>
          <p:cNvSpPr>
            <a:spLocks noGrp="1"/>
          </p:cNvSpPr>
          <p:nvPr>
            <p:ph type="body" idx="1"/>
          </p:nvPr>
        </p:nvSpPr>
        <p:spPr>
          <a:xfrm>
            <a:off x="660070" y="1871498"/>
            <a:ext cx="10871529" cy="4308410"/>
          </a:xfrm>
          <a:prstGeom prst="rect">
            <a:avLst/>
          </a:prstGeom>
        </p:spPr>
        <p:txBody>
          <a:bodyPr vert="horz" lIns="0" tIns="0" rIns="0" bIns="0" rtlCol="0">
            <a:noAutofit/>
          </a:bodyPr>
          <a:lstStyle/>
          <a:p>
            <a:pPr lvl="0"/>
            <a:r>
              <a:rPr lang="en-AU" dirty="0"/>
              <a:t>Click to edit Master text styles</a:t>
            </a:r>
          </a:p>
          <a:p>
            <a:pPr lvl="1"/>
            <a:r>
              <a:rPr lang="en-AU" dirty="0"/>
              <a:t>Second level</a:t>
            </a:r>
          </a:p>
          <a:p>
            <a:pPr lvl="2"/>
            <a:r>
              <a:rPr lang="en-AU" dirty="0"/>
              <a:t>Third level</a:t>
            </a:r>
          </a:p>
        </p:txBody>
      </p:sp>
      <p:sp>
        <p:nvSpPr>
          <p:cNvPr id="4" name="Date Placeholder 3"/>
          <p:cNvSpPr>
            <a:spLocks noGrp="1"/>
          </p:cNvSpPr>
          <p:nvPr>
            <p:ph type="dt" sz="half" idx="2"/>
          </p:nvPr>
        </p:nvSpPr>
        <p:spPr>
          <a:xfrm>
            <a:off x="658813" y="6519864"/>
            <a:ext cx="2743200" cy="201612"/>
          </a:xfrm>
          <a:prstGeom prst="rect">
            <a:avLst/>
          </a:prstGeom>
        </p:spPr>
        <p:txBody>
          <a:bodyPr vert="horz" lIns="0" tIns="0" rIns="0" bIns="0" rtlCol="0" anchor="t" anchorCtr="0"/>
          <a:lstStyle>
            <a:lvl1pPr algn="l">
              <a:defRPr sz="700" b="1" i="0">
                <a:solidFill>
                  <a:schemeClr val="tx2"/>
                </a:solidFill>
                <a:latin typeface="Gotham Narrow Bold" pitchFamily="50" charset="0"/>
                <a:ea typeface="Gotham Narrow Bold" pitchFamily="50" charset="0"/>
                <a:cs typeface="Gotham Narrow Bold" pitchFamily="50" charset="0"/>
              </a:defRPr>
            </a:lvl1pPr>
          </a:lstStyle>
          <a:p>
            <a:fld id="{7FF468EA-D9CE-8943-9C75-830D68AC402B}" type="datetime1">
              <a:rPr lang="en-US" smtClean="0"/>
              <a:pPr/>
              <a:t>7/17/2025</a:t>
            </a:fld>
            <a:endParaRPr lang="en-US" dirty="0"/>
          </a:p>
        </p:txBody>
      </p:sp>
      <p:sp>
        <p:nvSpPr>
          <p:cNvPr id="5" name="Footer Placeholder 4"/>
          <p:cNvSpPr>
            <a:spLocks noGrp="1"/>
          </p:cNvSpPr>
          <p:nvPr>
            <p:ph type="ftr" sz="quarter" idx="3"/>
          </p:nvPr>
        </p:nvSpPr>
        <p:spPr>
          <a:xfrm>
            <a:off x="658813" y="391883"/>
            <a:ext cx="4114800" cy="182562"/>
          </a:xfrm>
          <a:prstGeom prst="rect">
            <a:avLst/>
          </a:prstGeom>
        </p:spPr>
        <p:txBody>
          <a:bodyPr vert="horz" lIns="0" tIns="0" rIns="0" bIns="0" rtlCol="0" anchor="b" anchorCtr="0"/>
          <a:lstStyle>
            <a:lvl1pPr algn="l">
              <a:defRPr lang="en-US" sz="700" b="1" i="0" kern="1200" dirty="0">
                <a:solidFill>
                  <a:schemeClr val="tx2"/>
                </a:solidFill>
                <a:latin typeface="Gotham Narrow Bold" pitchFamily="50" charset="0"/>
                <a:ea typeface="Gotham Narrow Bold" pitchFamily="50" charset="0"/>
                <a:cs typeface="Gotham Narrow Bold" pitchFamily="50" charset="0"/>
              </a:defRPr>
            </a:lvl1pPr>
          </a:lstStyle>
          <a:p>
            <a:r>
              <a:rPr lang="en-AU" dirty="0"/>
              <a:t>SECTION TITLE GOTHAM NARROW BOLD 7PT</a:t>
            </a:r>
          </a:p>
        </p:txBody>
      </p:sp>
      <p:sp>
        <p:nvSpPr>
          <p:cNvPr id="6" name="Slide Number Placeholder 5"/>
          <p:cNvSpPr>
            <a:spLocks noGrp="1"/>
          </p:cNvSpPr>
          <p:nvPr>
            <p:ph type="sldNum" sz="quarter" idx="4"/>
          </p:nvPr>
        </p:nvSpPr>
        <p:spPr>
          <a:xfrm>
            <a:off x="8788400" y="6519863"/>
            <a:ext cx="2743200" cy="201613"/>
          </a:xfrm>
          <a:prstGeom prst="rect">
            <a:avLst/>
          </a:prstGeom>
        </p:spPr>
        <p:txBody>
          <a:bodyPr vert="horz" lIns="0" tIns="0" rIns="0" bIns="0" rtlCol="0" anchor="t" anchorCtr="0"/>
          <a:lstStyle>
            <a:lvl1pPr algn="r">
              <a:defRPr lang="en-US" sz="700" b="1" i="0" kern="1200" smtClean="0">
                <a:solidFill>
                  <a:schemeClr val="tx2"/>
                </a:solidFill>
                <a:latin typeface="Gotham Narrow Book" charset="0"/>
                <a:ea typeface="Gotham Narrow Book" charset="0"/>
                <a:cs typeface="Gotham Narrow Book" charset="0"/>
              </a:defRPr>
            </a:lvl1pPr>
          </a:lstStyle>
          <a:p>
            <a:r>
              <a:rPr lang="en-US"/>
              <a:t>PAGE </a:t>
            </a:r>
            <a:fld id="{C9EE3F8F-BFD3-9842-9D76-CADACBFBDD00}" type="slidenum">
              <a:rPr lang="en-US" smtClean="0"/>
              <a:pPr/>
              <a:t>‹#›</a:t>
            </a:fld>
            <a:endParaRPr lang="en-US" dirty="0"/>
          </a:p>
        </p:txBody>
      </p:sp>
      <p:pic>
        <p:nvPicPr>
          <p:cNvPr id="9" name="Picture 8"/>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0347400" y="391883"/>
            <a:ext cx="1217897" cy="522517"/>
          </a:xfrm>
          <a:prstGeom prst="rect">
            <a:avLst/>
          </a:prstGeom>
        </p:spPr>
      </p:pic>
    </p:spTree>
    <p:extLst>
      <p:ext uri="{BB962C8B-B14F-4D97-AF65-F5344CB8AC3E}">
        <p14:creationId xmlns:p14="http://schemas.microsoft.com/office/powerpoint/2010/main" val="320163348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Lst>
  <p:hf hdr="0"/>
  <p:txStyles>
    <p:titleStyle>
      <a:lvl1pPr algn="l" defTabSz="914400" rtl="0" eaLnBrk="1" latinLnBrk="0" hangingPunct="1">
        <a:lnSpc>
          <a:spcPts val="2700"/>
        </a:lnSpc>
        <a:spcBef>
          <a:spcPct val="0"/>
        </a:spcBef>
        <a:buNone/>
        <a:defRPr sz="2500" kern="1200">
          <a:solidFill>
            <a:schemeClr val="tx2"/>
          </a:solidFill>
          <a:latin typeface="Georgia" panose="02040502050405020303" pitchFamily="18" charset="0"/>
          <a:ea typeface="+mj-ea"/>
          <a:cs typeface="+mj-cs"/>
        </a:defRPr>
      </a:lvl1pPr>
    </p:titleStyle>
    <p:bodyStyle>
      <a:lvl1pPr marL="0" indent="0" algn="l" defTabSz="914400" rtl="0" eaLnBrk="1" latinLnBrk="0" hangingPunct="1">
        <a:lnSpc>
          <a:spcPts val="2200"/>
        </a:lnSpc>
        <a:spcBef>
          <a:spcPts val="0"/>
        </a:spcBef>
        <a:spcAft>
          <a:spcPts val="1300"/>
        </a:spcAft>
        <a:buFont typeface="Arial"/>
        <a:buNone/>
        <a:defRPr sz="2000" kern="1200">
          <a:solidFill>
            <a:schemeClr val="accent1"/>
          </a:solidFill>
          <a:latin typeface="Georgia" panose="02040502050405020303" pitchFamily="18" charset="0"/>
          <a:ea typeface="+mn-ea"/>
          <a:cs typeface="+mn-cs"/>
        </a:defRPr>
      </a:lvl1pPr>
      <a:lvl2pPr marL="0" indent="0" algn="l" defTabSz="914400" rtl="0" eaLnBrk="1" latinLnBrk="0" hangingPunct="1">
        <a:lnSpc>
          <a:spcPts val="1400"/>
        </a:lnSpc>
        <a:spcBef>
          <a:spcPts val="0"/>
        </a:spcBef>
        <a:buFont typeface="Arial"/>
        <a:buNone/>
        <a:tabLst/>
        <a:defRPr sz="1200" b="1" i="0" kern="1200">
          <a:solidFill>
            <a:schemeClr val="tx2"/>
          </a:solidFill>
          <a:latin typeface="Gotham Narrow Bold" pitchFamily="50" charset="0"/>
          <a:ea typeface="Gotham Narrow Bold" pitchFamily="50" charset="0"/>
          <a:cs typeface="Gotham Narrow Bold" pitchFamily="50" charset="0"/>
        </a:defRPr>
      </a:lvl2pPr>
      <a:lvl3pPr marL="11113" indent="0" algn="l" defTabSz="914400" rtl="0" eaLnBrk="1" latinLnBrk="0" hangingPunct="1">
        <a:lnSpc>
          <a:spcPts val="1400"/>
        </a:lnSpc>
        <a:spcBef>
          <a:spcPts val="0"/>
        </a:spcBef>
        <a:spcAft>
          <a:spcPts val="850"/>
        </a:spcAft>
        <a:buFont typeface="Arial"/>
        <a:buNone/>
        <a:tabLst/>
        <a:defRPr sz="1200" b="0" i="0" kern="1200">
          <a:solidFill>
            <a:schemeClr val="tx1"/>
          </a:solidFill>
          <a:latin typeface="Gotham Narrow Light" charset="0"/>
          <a:ea typeface="Gotham Narrow Light" charset="0"/>
          <a:cs typeface="Gotham Narrow Light"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Chronicle Text G1 Roman" charset="0"/>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Chronicle Text G1 Roman"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p15:clr>
            <a:srgbClr val="F26B43"/>
          </p15:clr>
        </p15:guide>
        <p15:guide id="2" pos="415">
          <p15:clr>
            <a:srgbClr val="F26B43"/>
          </p15:clr>
        </p15:guide>
        <p15:guide id="3" orient="horz" pos="4107">
          <p15:clr>
            <a:srgbClr val="F26B43"/>
          </p15:clr>
        </p15:guide>
        <p15:guide id="4" orient="horz" pos="640">
          <p15:clr>
            <a:srgbClr val="F26B43"/>
          </p15:clr>
        </p15:guide>
        <p15:guide id="5" pos="7264">
          <p15:clr>
            <a:srgbClr val="F26B43"/>
          </p15:clr>
        </p15:guide>
        <p15:guide id="6" pos="3681">
          <p15:clr>
            <a:srgbClr val="F26B43"/>
          </p15:clr>
        </p15:guide>
        <p15:guide id="7" pos="3999">
          <p15:clr>
            <a:srgbClr val="F26B43"/>
          </p15:clr>
        </p15:guide>
        <p15:guide id="8" orient="horz" pos="3904">
          <p15:clr>
            <a:srgbClr val="F26B43"/>
          </p15:clr>
        </p15:guide>
        <p15:guide id="9" orient="horz" pos="1072">
          <p15:clr>
            <a:srgbClr val="F26B43"/>
          </p15:clr>
        </p15:guide>
        <p15:guide id="10" orient="horz" pos="116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3A944F-0B4D-492C-9C88-B03838052559}" type="datetimeFigureOut">
              <a:rPr lang="en-AU" smtClean="0"/>
              <a:t>17/07/2025</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7057F-B421-4CEC-BEB0-9EFD3A1781D1}" type="slidenum">
              <a:rPr lang="en-AU" smtClean="0"/>
              <a:t>‹#›</a:t>
            </a:fld>
            <a:endParaRPr lang="en-AU"/>
          </a:p>
        </p:txBody>
      </p:sp>
    </p:spTree>
    <p:extLst>
      <p:ext uri="{BB962C8B-B14F-4D97-AF65-F5344CB8AC3E}">
        <p14:creationId xmlns:p14="http://schemas.microsoft.com/office/powerpoint/2010/main" val="71516713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8.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tandfonline.com/doi/full/10.1080/07294360.2021.1857640" TargetMode="Externa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7.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CC0DFE-808E-DD45-B75A-C30B4027C653}"/>
              </a:ext>
            </a:extLst>
          </p:cNvPr>
          <p:cNvSpPr txBox="1"/>
          <p:nvPr/>
        </p:nvSpPr>
        <p:spPr>
          <a:xfrm>
            <a:off x="301319" y="3429000"/>
            <a:ext cx="11589361" cy="1128194"/>
          </a:xfrm>
          <a:prstGeom prst="rect">
            <a:avLst/>
          </a:prstGeom>
          <a:noFill/>
        </p:spPr>
        <p:txBody>
          <a:bodyPr wrap="square" rtlCol="0">
            <a:spAutoFit/>
          </a:bodyPr>
          <a:lstStyle/>
          <a:p>
            <a:pPr algn="ctr">
              <a:lnSpc>
                <a:spcPct val="107000"/>
              </a:lnSpc>
              <a:spcAft>
                <a:spcPts val="800"/>
              </a:spcAft>
            </a:pPr>
            <a:r>
              <a:rPr lang="en-AU" sz="3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The Time is Now: Truthfully assessing achievements in Indigenous curriculum, while leading for future success.</a:t>
            </a:r>
          </a:p>
        </p:txBody>
      </p:sp>
      <p:sp>
        <p:nvSpPr>
          <p:cNvPr id="2" name="TextBox 1">
            <a:extLst>
              <a:ext uri="{FF2B5EF4-FFF2-40B4-BE49-F238E27FC236}">
                <a16:creationId xmlns:a16="http://schemas.microsoft.com/office/drawing/2014/main" id="{E601F67F-5626-46D7-93F0-3068D85D7FF0}"/>
              </a:ext>
            </a:extLst>
          </p:cNvPr>
          <p:cNvSpPr txBox="1"/>
          <p:nvPr/>
        </p:nvSpPr>
        <p:spPr>
          <a:xfrm>
            <a:off x="3538357" y="4671690"/>
            <a:ext cx="5378588" cy="1077218"/>
          </a:xfrm>
          <a:prstGeom prst="rect">
            <a:avLst/>
          </a:prstGeom>
          <a:noFill/>
        </p:spPr>
        <p:txBody>
          <a:bodyPr wrap="none" rtlCol="0">
            <a:spAutoFit/>
          </a:bodyPr>
          <a:lstStyle/>
          <a:p>
            <a:pPr algn="ctr"/>
            <a:r>
              <a:rPr lang="en-AU" sz="2400" dirty="0">
                <a:solidFill>
                  <a:schemeClr val="bg1"/>
                </a:solidFill>
              </a:rPr>
              <a:t>Professor Susan Page</a:t>
            </a:r>
          </a:p>
          <a:p>
            <a:pPr algn="ctr"/>
            <a:r>
              <a:rPr lang="en-AU" sz="2400" dirty="0">
                <a:solidFill>
                  <a:schemeClr val="bg1"/>
                </a:solidFill>
              </a:rPr>
              <a:t>Pro Vice-Chancellor Indigenous Education</a:t>
            </a:r>
          </a:p>
          <a:p>
            <a:pPr algn="ctr"/>
            <a:r>
              <a:rPr lang="en-AU" sz="1600" dirty="0">
                <a:solidFill>
                  <a:schemeClr val="bg1"/>
                </a:solidFill>
              </a:rPr>
              <a:t>17/7/25</a:t>
            </a:r>
          </a:p>
        </p:txBody>
      </p:sp>
    </p:spTree>
    <p:extLst>
      <p:ext uri="{BB962C8B-B14F-4D97-AF65-F5344CB8AC3E}">
        <p14:creationId xmlns:p14="http://schemas.microsoft.com/office/powerpoint/2010/main" val="531857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5355B9-A2A3-3341-8C08-740C2F7A3110}"/>
              </a:ext>
            </a:extLst>
          </p:cNvPr>
          <p:cNvSpPr txBox="1"/>
          <p:nvPr/>
        </p:nvSpPr>
        <p:spPr>
          <a:xfrm>
            <a:off x="4899312" y="505170"/>
            <a:ext cx="5092262" cy="253916"/>
          </a:xfrm>
          <a:prstGeom prst="rect">
            <a:avLst/>
          </a:prstGeom>
          <a:noFill/>
        </p:spPr>
        <p:txBody>
          <a:bodyPr wrap="square" rtlCol="0">
            <a:spAutoFit/>
          </a:bodyPr>
          <a:lstStyle/>
          <a:p>
            <a:pPr algn="r" defTabSz="685800">
              <a:defRPr/>
            </a:pPr>
            <a:r>
              <a:rPr lang="en-AU" sz="1050" b="1" dirty="0">
                <a:solidFill>
                  <a:srgbClr val="653397"/>
                </a:solidFill>
                <a:latin typeface="Gotham Book" pitchFamily="50" charset="0"/>
                <a:cs typeface="Chronicle Text G1 Semi" pitchFamily="2" charset="0"/>
              </a:rPr>
              <a:t>Indigenous Learning and Teaching</a:t>
            </a:r>
          </a:p>
        </p:txBody>
      </p:sp>
      <p:cxnSp>
        <p:nvCxnSpPr>
          <p:cNvPr id="3" name="Straight Connector 2">
            <a:extLst>
              <a:ext uri="{FF2B5EF4-FFF2-40B4-BE49-F238E27FC236}">
                <a16:creationId xmlns:a16="http://schemas.microsoft.com/office/drawing/2014/main" id="{43D92F09-109A-8645-9D17-6E364F3D7CA4}"/>
              </a:ext>
            </a:extLst>
          </p:cNvPr>
          <p:cNvCxnSpPr>
            <a:cxnSpLocks/>
          </p:cNvCxnSpPr>
          <p:nvPr/>
        </p:nvCxnSpPr>
        <p:spPr>
          <a:xfrm>
            <a:off x="7990883" y="772988"/>
            <a:ext cx="1889480" cy="2453"/>
          </a:xfrm>
          <a:prstGeom prst="line">
            <a:avLst/>
          </a:prstGeom>
          <a:ln w="9525">
            <a:solidFill>
              <a:srgbClr val="65339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C835EE2-481D-43B7-B0E9-D17FF4E1F693}"/>
              </a:ext>
            </a:extLst>
          </p:cNvPr>
          <p:cNvPicPr>
            <a:picLocks noChangeAspect="1"/>
          </p:cNvPicPr>
          <p:nvPr/>
        </p:nvPicPr>
        <p:blipFill>
          <a:blip r:embed="rId4"/>
          <a:stretch>
            <a:fillRect/>
          </a:stretch>
        </p:blipFill>
        <p:spPr>
          <a:xfrm>
            <a:off x="1863631" y="1805277"/>
            <a:ext cx="8464738" cy="3632675"/>
          </a:xfrm>
          <a:prstGeom prst="rect">
            <a:avLst/>
          </a:prstGeom>
          <a:ln>
            <a:solidFill>
              <a:srgbClr val="7030A0"/>
            </a:solidFill>
          </a:ln>
        </p:spPr>
      </p:pic>
      <p:sp>
        <p:nvSpPr>
          <p:cNvPr id="16" name="TextBox 15">
            <a:extLst>
              <a:ext uri="{FF2B5EF4-FFF2-40B4-BE49-F238E27FC236}">
                <a16:creationId xmlns:a16="http://schemas.microsoft.com/office/drawing/2014/main" id="{F69E51FB-2B47-4492-B4A8-A2059AF2309E}"/>
              </a:ext>
            </a:extLst>
          </p:cNvPr>
          <p:cNvSpPr txBox="1"/>
          <p:nvPr/>
        </p:nvSpPr>
        <p:spPr>
          <a:xfrm>
            <a:off x="2255310" y="5728069"/>
            <a:ext cx="7681381" cy="830997"/>
          </a:xfrm>
          <a:prstGeom prst="rect">
            <a:avLst/>
          </a:prstGeom>
          <a:solidFill>
            <a:srgbClr val="CC99FF"/>
          </a:solidFill>
          <a:ln w="28575"/>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en-AU" sz="1600" dirty="0">
                <a:solidFill>
                  <a:srgbClr val="222222"/>
                </a:solidFill>
                <a:latin typeface="Arial" panose="020B0604020202020204" pitchFamily="34" charset="0"/>
              </a:rPr>
              <a:t>Heyward, M., &amp; </a:t>
            </a:r>
            <a:r>
              <a:rPr lang="en-AU" sz="1600" dirty="0" err="1">
                <a:solidFill>
                  <a:srgbClr val="222222"/>
                </a:solidFill>
                <a:latin typeface="Arial" panose="020B0604020202020204" pitchFamily="34" charset="0"/>
              </a:rPr>
              <a:t>Krikowa</a:t>
            </a:r>
            <a:r>
              <a:rPr lang="en-AU" sz="1600" dirty="0">
                <a:solidFill>
                  <a:srgbClr val="222222"/>
                </a:solidFill>
                <a:latin typeface="Arial" panose="020B0604020202020204" pitchFamily="34" charset="0"/>
              </a:rPr>
              <a:t>, N. (2023). Embedding Indigenous cultural competencies within a digital media and communication context in Australian higher education. </a:t>
            </a:r>
            <a:r>
              <a:rPr lang="en-AU" sz="1600" i="1" dirty="0">
                <a:solidFill>
                  <a:srgbClr val="222222"/>
                </a:solidFill>
                <a:latin typeface="Arial" panose="020B0604020202020204" pitchFamily="34" charset="0"/>
              </a:rPr>
              <a:t>Higher Education Research &amp; Development</a:t>
            </a:r>
            <a:r>
              <a:rPr lang="en-AU" sz="1600" dirty="0">
                <a:solidFill>
                  <a:srgbClr val="222222"/>
                </a:solidFill>
                <a:latin typeface="Arial" panose="020B0604020202020204" pitchFamily="34" charset="0"/>
              </a:rPr>
              <a:t>, 42(2), 350-365.</a:t>
            </a:r>
            <a:endParaRPr lang="en-AU" sz="1200"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81C7F8ED-0B5D-B1C0-4D8F-69163D3100D8}"/>
              </a:ext>
            </a:extLst>
          </p:cNvPr>
          <p:cNvSpPr txBox="1"/>
          <p:nvPr/>
        </p:nvSpPr>
        <p:spPr>
          <a:xfrm>
            <a:off x="5208523" y="1083470"/>
            <a:ext cx="3319948" cy="461665"/>
          </a:xfrm>
          <a:prstGeom prst="rect">
            <a:avLst/>
          </a:prstGeom>
          <a:solidFill>
            <a:srgbClr val="CC99FF"/>
          </a:solidFill>
          <a:ln w="28575"/>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AU" sz="2400" b="1" dirty="0">
                <a:solidFill>
                  <a:prstClr val="black"/>
                </a:solidFill>
                <a:latin typeface="Calibri" panose="020F0502020204030204"/>
              </a:rPr>
              <a:t>A Possible Plan of Attack</a:t>
            </a:r>
          </a:p>
        </p:txBody>
      </p:sp>
    </p:spTree>
    <p:extLst>
      <p:ext uri="{BB962C8B-B14F-4D97-AF65-F5344CB8AC3E}">
        <p14:creationId xmlns:p14="http://schemas.microsoft.com/office/powerpoint/2010/main" val="2710921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5355B9-A2A3-3341-8C08-740C2F7A3110}"/>
              </a:ext>
            </a:extLst>
          </p:cNvPr>
          <p:cNvSpPr txBox="1"/>
          <p:nvPr/>
        </p:nvSpPr>
        <p:spPr>
          <a:xfrm>
            <a:off x="4899312" y="505170"/>
            <a:ext cx="5092262" cy="253916"/>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a:ln>
                  <a:noFill/>
                </a:ln>
                <a:solidFill>
                  <a:srgbClr val="653397"/>
                </a:solidFill>
                <a:effectLst/>
                <a:uLnTx/>
                <a:uFillTx/>
                <a:latin typeface="Gotham Book" pitchFamily="50" charset="0"/>
                <a:ea typeface="+mn-ea"/>
                <a:cs typeface="Chronicle Text G1 Semi" pitchFamily="2" charset="0"/>
              </a:rPr>
              <a:t>Indigenous Learning and Teaching</a:t>
            </a:r>
          </a:p>
        </p:txBody>
      </p:sp>
      <p:cxnSp>
        <p:nvCxnSpPr>
          <p:cNvPr id="3" name="Straight Connector 2">
            <a:extLst>
              <a:ext uri="{FF2B5EF4-FFF2-40B4-BE49-F238E27FC236}">
                <a16:creationId xmlns:a16="http://schemas.microsoft.com/office/drawing/2014/main" id="{43D92F09-109A-8645-9D17-6E364F3D7CA4}"/>
              </a:ext>
            </a:extLst>
          </p:cNvPr>
          <p:cNvCxnSpPr>
            <a:cxnSpLocks/>
          </p:cNvCxnSpPr>
          <p:nvPr/>
        </p:nvCxnSpPr>
        <p:spPr>
          <a:xfrm>
            <a:off x="7990883" y="772988"/>
            <a:ext cx="1889480" cy="2453"/>
          </a:xfrm>
          <a:prstGeom prst="line">
            <a:avLst/>
          </a:prstGeom>
          <a:ln w="9525">
            <a:solidFill>
              <a:srgbClr val="653397"/>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6A1C789-3897-C8AA-080F-8CA14A4F7681}"/>
              </a:ext>
            </a:extLst>
          </p:cNvPr>
          <p:cNvSpPr txBox="1"/>
          <p:nvPr/>
        </p:nvSpPr>
        <p:spPr>
          <a:xfrm>
            <a:off x="4942883" y="3023754"/>
            <a:ext cx="6096000" cy="1323439"/>
          </a:xfrm>
          <a:prstGeom prst="rect">
            <a:avLst/>
          </a:prstGeom>
          <a:noFill/>
        </p:spPr>
        <p:txBody>
          <a:bodyPr wrap="square">
            <a:spAutoFit/>
          </a:bodyPr>
          <a:lstStyle/>
          <a:p>
            <a:r>
              <a:rPr lang="en-AU" sz="4000" dirty="0"/>
              <a:t>What curriculum story will your graduates tell?</a:t>
            </a:r>
          </a:p>
        </p:txBody>
      </p:sp>
    </p:spTree>
    <p:extLst>
      <p:ext uri="{BB962C8B-B14F-4D97-AF65-F5344CB8AC3E}">
        <p14:creationId xmlns:p14="http://schemas.microsoft.com/office/powerpoint/2010/main" val="37358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5355B9-A2A3-3341-8C08-740C2F7A3110}"/>
              </a:ext>
            </a:extLst>
          </p:cNvPr>
          <p:cNvSpPr txBox="1"/>
          <p:nvPr/>
        </p:nvSpPr>
        <p:spPr>
          <a:xfrm>
            <a:off x="4352134" y="354228"/>
            <a:ext cx="678968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653397"/>
                </a:solidFill>
                <a:effectLst/>
                <a:uLnTx/>
                <a:uFillTx/>
                <a:latin typeface="Gotham Book" pitchFamily="50" charset="0"/>
                <a:ea typeface="+mn-ea"/>
                <a:cs typeface="Chronicle Text G1 Semi" pitchFamily="2" charset="0"/>
              </a:rPr>
              <a:t>Indigenous  Learning and Teaching</a:t>
            </a:r>
          </a:p>
        </p:txBody>
      </p:sp>
      <p:cxnSp>
        <p:nvCxnSpPr>
          <p:cNvPr id="3" name="Straight Connector 2">
            <a:extLst>
              <a:ext uri="{FF2B5EF4-FFF2-40B4-BE49-F238E27FC236}">
                <a16:creationId xmlns:a16="http://schemas.microsoft.com/office/drawing/2014/main" id="{43D92F09-109A-8645-9D17-6E364F3D7CA4}"/>
              </a:ext>
            </a:extLst>
          </p:cNvPr>
          <p:cNvCxnSpPr>
            <a:cxnSpLocks/>
          </p:cNvCxnSpPr>
          <p:nvPr/>
        </p:nvCxnSpPr>
        <p:spPr>
          <a:xfrm>
            <a:off x="8455231" y="662005"/>
            <a:ext cx="2627505" cy="3270"/>
          </a:xfrm>
          <a:prstGeom prst="line">
            <a:avLst/>
          </a:prstGeom>
          <a:ln w="9525">
            <a:solidFill>
              <a:srgbClr val="653397"/>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97290CE-41DF-4780-BC42-3AABD5D32804}"/>
              </a:ext>
            </a:extLst>
          </p:cNvPr>
          <p:cNvSpPr txBox="1"/>
          <p:nvPr/>
        </p:nvSpPr>
        <p:spPr>
          <a:xfrm>
            <a:off x="359484" y="6223004"/>
            <a:ext cx="11493709" cy="523220"/>
          </a:xfrm>
          <a:prstGeom prst="rect">
            <a:avLst/>
          </a:prstGeom>
          <a:noFill/>
          <a:ln>
            <a:solidFill>
              <a:srgbClr val="7030A0"/>
            </a:solidFill>
          </a:ln>
        </p:spPr>
        <p:txBody>
          <a:bodyPr wrap="square">
            <a:spAutoFit/>
          </a:bodyPr>
          <a:lstStyle/>
          <a:p>
            <a:r>
              <a:rPr lang="en-AU" sz="1400" b="0" i="0" dirty="0">
                <a:solidFill>
                  <a:srgbClr val="222222"/>
                </a:solidFill>
                <a:effectLst/>
                <a:latin typeface="Arial" panose="020B0604020202020204" pitchFamily="34" charset="0"/>
              </a:rPr>
              <a:t>Page, S., Trudgett, M., &amp; Bodkin-Andrews, G. (2019). Tactics or strategies? Exploring everyday conditions to facilitate implementation of an Indigenous graduate attributes project. </a:t>
            </a:r>
            <a:r>
              <a:rPr lang="en-AU" sz="1400" b="0" i="1" dirty="0">
                <a:solidFill>
                  <a:srgbClr val="222222"/>
                </a:solidFill>
                <a:effectLst/>
                <a:latin typeface="Arial" panose="020B0604020202020204" pitchFamily="34" charset="0"/>
              </a:rPr>
              <a:t>Journal of Higher Education Policy and Management</a:t>
            </a:r>
            <a:r>
              <a:rPr lang="en-AU" sz="1400" b="0" i="0" dirty="0">
                <a:solidFill>
                  <a:srgbClr val="222222"/>
                </a:solidFill>
                <a:effectLst/>
                <a:latin typeface="Arial" panose="020B0604020202020204" pitchFamily="34" charset="0"/>
              </a:rPr>
              <a:t>, </a:t>
            </a:r>
            <a:r>
              <a:rPr lang="en-AU" sz="1400" b="0" i="1" dirty="0">
                <a:solidFill>
                  <a:srgbClr val="222222"/>
                </a:solidFill>
                <a:effectLst/>
                <a:latin typeface="Arial" panose="020B0604020202020204" pitchFamily="34" charset="0"/>
              </a:rPr>
              <a:t>41</a:t>
            </a:r>
            <a:r>
              <a:rPr lang="en-AU" sz="1400" b="0" i="0" dirty="0">
                <a:solidFill>
                  <a:srgbClr val="222222"/>
                </a:solidFill>
                <a:effectLst/>
                <a:latin typeface="Arial" panose="020B0604020202020204" pitchFamily="34" charset="0"/>
              </a:rPr>
              <a:t>(4), 390-403.</a:t>
            </a:r>
            <a:endParaRPr lang="en-AU" sz="1400" dirty="0"/>
          </a:p>
        </p:txBody>
      </p:sp>
      <p:sp>
        <p:nvSpPr>
          <p:cNvPr id="6" name="TextBox 5">
            <a:extLst>
              <a:ext uri="{FF2B5EF4-FFF2-40B4-BE49-F238E27FC236}">
                <a16:creationId xmlns:a16="http://schemas.microsoft.com/office/drawing/2014/main" id="{8C254DC4-7FEA-488A-B1AE-429CAFDDAE36}"/>
              </a:ext>
            </a:extLst>
          </p:cNvPr>
          <p:cNvSpPr txBox="1"/>
          <p:nvPr/>
        </p:nvSpPr>
        <p:spPr>
          <a:xfrm>
            <a:off x="349145" y="698264"/>
            <a:ext cx="11462690" cy="707886"/>
          </a:xfrm>
          <a:prstGeom prst="rect">
            <a:avLst/>
          </a:prstGeom>
          <a:noFill/>
        </p:spPr>
        <p:txBody>
          <a:bodyPr wrap="none" rtlCol="0">
            <a:spAutoFit/>
          </a:bodyPr>
          <a:lstStyle/>
          <a:p>
            <a:r>
              <a:rPr lang="en-AU" sz="4000" dirty="0"/>
              <a:t>Creating an Indigenous Learning and Teaching Culture </a:t>
            </a:r>
          </a:p>
        </p:txBody>
      </p:sp>
      <p:sp>
        <p:nvSpPr>
          <p:cNvPr id="7" name="TextBox 6">
            <a:extLst>
              <a:ext uri="{FF2B5EF4-FFF2-40B4-BE49-F238E27FC236}">
                <a16:creationId xmlns:a16="http://schemas.microsoft.com/office/drawing/2014/main" id="{18C7F7B7-657D-4324-8D01-BAB772F80F7D}"/>
              </a:ext>
            </a:extLst>
          </p:cNvPr>
          <p:cNvSpPr txBox="1"/>
          <p:nvPr/>
        </p:nvSpPr>
        <p:spPr>
          <a:xfrm>
            <a:off x="989764" y="2582614"/>
            <a:ext cx="4425699" cy="2277547"/>
          </a:xfrm>
          <a:prstGeom prst="rect">
            <a:avLst/>
          </a:prstGeom>
          <a:noFill/>
        </p:spPr>
        <p:txBody>
          <a:bodyPr wrap="none" rtlCol="0">
            <a:spAutoFit/>
          </a:bodyPr>
          <a:lstStyle/>
          <a:p>
            <a:pPr marL="457200" indent="-457200">
              <a:spcAft>
                <a:spcPts val="1200"/>
              </a:spcAft>
              <a:buFont typeface="Arial" panose="020B0604020202020204" pitchFamily="34" charset="0"/>
              <a:buChar char="•"/>
            </a:pPr>
            <a:r>
              <a:rPr lang="en-AU" sz="2800" dirty="0"/>
              <a:t>Staffing</a:t>
            </a:r>
          </a:p>
          <a:p>
            <a:pPr marL="457200" indent="-457200">
              <a:spcAft>
                <a:spcPts val="1200"/>
              </a:spcAft>
              <a:buFont typeface="Arial" panose="020B0604020202020204" pitchFamily="34" charset="0"/>
              <a:buChar char="•"/>
            </a:pPr>
            <a:r>
              <a:rPr lang="en-AU" sz="2800" dirty="0"/>
              <a:t>Policy</a:t>
            </a:r>
          </a:p>
          <a:p>
            <a:pPr marL="457200" indent="-457200">
              <a:spcAft>
                <a:spcPts val="1200"/>
              </a:spcAft>
              <a:buFont typeface="Arial" panose="020B0604020202020204" pitchFamily="34" charset="0"/>
              <a:buChar char="•"/>
            </a:pPr>
            <a:r>
              <a:rPr lang="en-AU" sz="2800" dirty="0"/>
              <a:t>(Communities of) Practice</a:t>
            </a:r>
          </a:p>
          <a:p>
            <a:pPr marL="457200" indent="-457200">
              <a:spcAft>
                <a:spcPts val="1200"/>
              </a:spcAft>
              <a:buFont typeface="Arial" panose="020B0604020202020204" pitchFamily="34" charset="0"/>
              <a:buChar char="•"/>
            </a:pPr>
            <a:r>
              <a:rPr lang="en-AU" sz="2800" dirty="0"/>
              <a:t>Rewards and Recognition</a:t>
            </a:r>
          </a:p>
        </p:txBody>
      </p:sp>
      <p:pic>
        <p:nvPicPr>
          <p:cNvPr id="12" name="Picture 11" descr="A group of people in graduation gowns and caps&#10;&#10;AI-generated content may be incorrect.">
            <a:extLst>
              <a:ext uri="{FF2B5EF4-FFF2-40B4-BE49-F238E27FC236}">
                <a16:creationId xmlns:a16="http://schemas.microsoft.com/office/drawing/2014/main" id="{31272DB0-57F0-27C7-94FB-698694DC48F3}"/>
              </a:ext>
            </a:extLst>
          </p:cNvPr>
          <p:cNvPicPr>
            <a:picLocks noChangeAspect="1"/>
          </p:cNvPicPr>
          <p:nvPr/>
        </p:nvPicPr>
        <p:blipFill>
          <a:blip r:embed="rId4"/>
          <a:stretch>
            <a:fillRect/>
          </a:stretch>
        </p:blipFill>
        <p:spPr>
          <a:xfrm rot="349730">
            <a:off x="6438900" y="2049859"/>
            <a:ext cx="5143500" cy="3429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4395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46297" y="5229200"/>
            <a:ext cx="7717689" cy="156966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Calibri"/>
                <a:ea typeface="+mn-ea"/>
                <a:cs typeface="+mn-cs"/>
              </a:rPr>
              <a:t>Transformative learning seeks to make ‘‘frames of reference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Calibri"/>
                <a:ea typeface="+mn-ea"/>
                <a:cs typeface="+mn-cs"/>
              </a:rPr>
              <a:t>more inclusive, discriminating, open, reflective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Calibri"/>
                <a:ea typeface="+mn-ea"/>
                <a:cs typeface="+mn-cs"/>
              </a:rPr>
              <a:t>and emotionally able to 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Calibri"/>
                <a:ea typeface="+mn-ea"/>
                <a:cs typeface="+mn-cs"/>
              </a:rPr>
              <a:t> </a:t>
            </a:r>
            <a:r>
              <a:rPr kumimoji="0" lang="en-AU" sz="2000" b="0" i="0" u="none" strike="noStrike" kern="1200" cap="none" spc="0" normalizeH="0" baseline="0" noProof="0" dirty="0">
                <a:ln>
                  <a:noFill/>
                </a:ln>
                <a:solidFill>
                  <a:prstClr val="white"/>
                </a:solidFill>
                <a:effectLst/>
                <a:uLnTx/>
                <a:uFillTx/>
                <a:latin typeface="Calibri"/>
                <a:ea typeface="+mn-ea"/>
                <a:cs typeface="+mn-cs"/>
              </a:rPr>
              <a:t>(</a:t>
            </a:r>
            <a:r>
              <a:rPr kumimoji="0" lang="en-AU" sz="2000" b="0" i="0" u="none" strike="noStrike" kern="1200" cap="none" spc="0" normalizeH="0" baseline="0" noProof="0" dirty="0" err="1">
                <a:ln>
                  <a:noFill/>
                </a:ln>
                <a:solidFill>
                  <a:prstClr val="white"/>
                </a:solidFill>
                <a:effectLst/>
                <a:uLnTx/>
                <a:uFillTx/>
                <a:latin typeface="Calibri"/>
                <a:ea typeface="+mn-ea"/>
                <a:cs typeface="+mn-cs"/>
              </a:rPr>
              <a:t>Dirkx</a:t>
            </a:r>
            <a:r>
              <a:rPr kumimoji="0" lang="en-AU" sz="2000" b="0" i="0" u="none" strike="noStrike" kern="1200" cap="none" spc="0" normalizeH="0" baseline="0" noProof="0" dirty="0">
                <a:ln>
                  <a:noFill/>
                </a:ln>
                <a:solidFill>
                  <a:prstClr val="white"/>
                </a:solidFill>
                <a:effectLst/>
                <a:uLnTx/>
                <a:uFillTx/>
                <a:latin typeface="Calibri"/>
                <a:ea typeface="+mn-ea"/>
                <a:cs typeface="+mn-cs"/>
              </a:rPr>
              <a:t>, </a:t>
            </a:r>
            <a:r>
              <a:rPr kumimoji="0" lang="en-AU" sz="2000" b="0" i="0" u="none" strike="noStrike" kern="1200" cap="none" spc="0" normalizeH="0" baseline="0" noProof="0" dirty="0" err="1">
                <a:ln>
                  <a:noFill/>
                </a:ln>
                <a:solidFill>
                  <a:prstClr val="white"/>
                </a:solidFill>
                <a:effectLst/>
                <a:uLnTx/>
                <a:uFillTx/>
                <a:latin typeface="Calibri"/>
                <a:ea typeface="+mn-ea"/>
                <a:cs typeface="+mn-cs"/>
              </a:rPr>
              <a:t>Mezirow</a:t>
            </a:r>
            <a:r>
              <a:rPr kumimoji="0" lang="en-AU" sz="2000" b="0" i="0" u="none" strike="noStrike" kern="1200" cap="none" spc="0" normalizeH="0" baseline="0" noProof="0" dirty="0">
                <a:ln>
                  <a:noFill/>
                </a:ln>
                <a:solidFill>
                  <a:prstClr val="white"/>
                </a:solidFill>
                <a:effectLst/>
                <a:uLnTx/>
                <a:uFillTx/>
                <a:latin typeface="Calibri"/>
                <a:ea typeface="+mn-ea"/>
                <a:cs typeface="+mn-cs"/>
              </a:rPr>
              <a:t>, &amp; </a:t>
            </a:r>
            <a:r>
              <a:rPr kumimoji="0" lang="en-AU" sz="2000" b="0" i="0" u="none" strike="noStrike" kern="1200" cap="none" spc="0" normalizeH="0" baseline="0" noProof="0" dirty="0" err="1">
                <a:ln>
                  <a:noFill/>
                </a:ln>
                <a:solidFill>
                  <a:prstClr val="white"/>
                </a:solidFill>
                <a:effectLst/>
                <a:uLnTx/>
                <a:uFillTx/>
                <a:latin typeface="Calibri"/>
                <a:ea typeface="+mn-ea"/>
                <a:cs typeface="+mn-cs"/>
              </a:rPr>
              <a:t>Cranton</a:t>
            </a:r>
            <a:r>
              <a:rPr kumimoji="0" lang="en-AU" sz="2000" b="0" i="0" u="none" strike="noStrike" kern="1200" cap="none" spc="0" normalizeH="0" baseline="0" noProof="0" dirty="0">
                <a:ln>
                  <a:noFill/>
                </a:ln>
                <a:solidFill>
                  <a:prstClr val="white"/>
                </a:solidFill>
                <a:effectLst/>
                <a:uLnTx/>
                <a:uFillTx/>
                <a:latin typeface="Calibri"/>
                <a:ea typeface="+mn-ea"/>
                <a:cs typeface="+mn-cs"/>
              </a:rPr>
              <a:t>, 2006, p. 124)</a:t>
            </a:r>
            <a:r>
              <a:rPr kumimoji="0" lang="en-AU" sz="2400" b="0" i="0" u="none" strike="noStrike" kern="1200" cap="none" spc="0" normalizeH="0" baseline="0" noProof="0" dirty="0">
                <a:ln>
                  <a:noFill/>
                </a:ln>
                <a:solidFill>
                  <a:prstClr val="white"/>
                </a:solidFill>
                <a:effectLst/>
                <a:uLnTx/>
                <a:uFillTx/>
                <a:latin typeface="Calibri"/>
                <a:ea typeface="+mn-ea"/>
                <a:cs typeface="+mn-cs"/>
              </a:rPr>
              <a:t>.</a:t>
            </a:r>
          </a:p>
        </p:txBody>
      </p:sp>
      <p:pic>
        <p:nvPicPr>
          <p:cNvPr id="5" name="Picture 4"/>
          <p:cNvPicPr>
            <a:picLocks noChangeAspect="1"/>
          </p:cNvPicPr>
          <p:nvPr/>
        </p:nvPicPr>
        <p:blipFill>
          <a:blip r:embed="rId3"/>
          <a:stretch>
            <a:fillRect/>
          </a:stretch>
        </p:blipFill>
        <p:spPr>
          <a:xfrm>
            <a:off x="2927649" y="509856"/>
            <a:ext cx="6675927" cy="45720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stretch>
            <a:fillRect/>
          </a:stretch>
        </p:blipFill>
        <p:spPr>
          <a:xfrm>
            <a:off x="1281247" y="135200"/>
            <a:ext cx="9684010" cy="10188000"/>
          </a:xfrm>
          <a:prstGeom prst="rect">
            <a:avLst/>
          </a:prstGeom>
        </p:spPr>
      </p:pic>
      <p:sp>
        <p:nvSpPr>
          <p:cNvPr id="2" name="TextBox 1">
            <a:extLst>
              <a:ext uri="{FF2B5EF4-FFF2-40B4-BE49-F238E27FC236}">
                <a16:creationId xmlns:a16="http://schemas.microsoft.com/office/drawing/2014/main" id="{F7673E14-4880-4E29-9E6C-0878936070AA}"/>
              </a:ext>
            </a:extLst>
          </p:cNvPr>
          <p:cNvSpPr txBox="1"/>
          <p:nvPr/>
        </p:nvSpPr>
        <p:spPr>
          <a:xfrm>
            <a:off x="759663" y="509856"/>
            <a:ext cx="6250750"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AU" sz="2800" dirty="0"/>
              <a:t>Why is Indigenous Curriculum Important?</a:t>
            </a:r>
          </a:p>
        </p:txBody>
      </p:sp>
    </p:spTree>
    <p:extLst>
      <p:ext uri="{BB962C8B-B14F-4D97-AF65-F5344CB8AC3E}">
        <p14:creationId xmlns:p14="http://schemas.microsoft.com/office/powerpoint/2010/main" val="69958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8C4AF61-7774-47F2-B72E-3642FD4D4004}"/>
              </a:ext>
            </a:extLst>
          </p:cNvPr>
          <p:cNvSpPr txBox="1"/>
          <p:nvPr/>
        </p:nvSpPr>
        <p:spPr>
          <a:xfrm>
            <a:off x="501969" y="2278032"/>
            <a:ext cx="4058996"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0" i="0" u="none" strike="noStrike" kern="1200" cap="none" spc="0" normalizeH="0" baseline="0" noProof="0" dirty="0">
                <a:ln>
                  <a:noFill/>
                </a:ln>
                <a:solidFill>
                  <a:prstClr val="white"/>
                </a:solidFill>
                <a:effectLst/>
                <a:uLnTx/>
                <a:uFillTx/>
                <a:latin typeface="Calibri" panose="020F0502020204030204"/>
                <a:ea typeface="+mn-ea"/>
                <a:cs typeface="+mn-cs"/>
              </a:rPr>
              <a:t>Thank you.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0" i="0" u="none" strike="noStrike" kern="1200" cap="none" spc="0" normalizeH="0" baseline="0" noProof="0" dirty="0">
                <a:ln>
                  <a:noFill/>
                </a:ln>
                <a:solidFill>
                  <a:prstClr val="white"/>
                </a:solidFill>
                <a:effectLst/>
                <a:uLnTx/>
                <a:uFillTx/>
                <a:latin typeface="Calibri" panose="020F0502020204030204"/>
                <a:ea typeface="+mn-ea"/>
                <a:cs typeface="+mn-cs"/>
              </a:rPr>
              <a:t>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Calibri" panose="020F0502020204030204"/>
                <a:ea typeface="+mn-ea"/>
                <a:cs typeface="+mn-cs"/>
              </a:rPr>
              <a:t>s.page@westernsydney.edu.au</a:t>
            </a:r>
          </a:p>
        </p:txBody>
      </p:sp>
      <p:pic>
        <p:nvPicPr>
          <p:cNvPr id="15" name="Picture 14">
            <a:extLst>
              <a:ext uri="{FF2B5EF4-FFF2-40B4-BE49-F238E27FC236}">
                <a16:creationId xmlns:a16="http://schemas.microsoft.com/office/drawing/2014/main" id="{BF8D3CE8-F372-4BA5-B29B-F9B27A6FAB82}"/>
              </a:ext>
            </a:extLst>
          </p:cNvPr>
          <p:cNvPicPr>
            <a:picLocks noChangeAspect="1"/>
          </p:cNvPicPr>
          <p:nvPr/>
        </p:nvPicPr>
        <p:blipFill>
          <a:blip r:embed="rId4"/>
          <a:stretch>
            <a:fillRect/>
          </a:stretch>
        </p:blipFill>
        <p:spPr>
          <a:xfrm>
            <a:off x="8754190" y="3295121"/>
            <a:ext cx="2065031" cy="3060000"/>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B2913608-29F3-41D1-BC81-E52A1C33A62C}"/>
              </a:ext>
            </a:extLst>
          </p:cNvPr>
          <p:cNvSpPr txBox="1"/>
          <p:nvPr/>
        </p:nvSpPr>
        <p:spPr>
          <a:xfrm>
            <a:off x="7384144" y="696173"/>
            <a:ext cx="4535299"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hlinkClick r:id="rId5">
                  <a:extLst>
                    <a:ext uri="{A12FA001-AC4F-418D-AE19-62706E023703}">
                      <ahyp:hlinkClr xmlns:ahyp="http://schemas.microsoft.com/office/drawing/2018/hyperlinkcolor" val="tx"/>
                    </a:ext>
                  </a:extLst>
                </a:hlinkClick>
              </a:rPr>
              <a:t>Ō </a:t>
            </a:r>
            <a:r>
              <a:rPr kumimoji="0" lang="en-AU" sz="2400" b="1" i="0" u="none" strike="noStrike" kern="1200" cap="none" spc="0" normalizeH="0" baseline="0" noProof="0" dirty="0" err="1">
                <a:ln>
                  <a:noFill/>
                </a:ln>
                <a:solidFill>
                  <a:prstClr val="white"/>
                </a:solidFill>
                <a:effectLst/>
                <a:uLnTx/>
                <a:uFillTx/>
                <a:latin typeface="Source Sans Pro" panose="020B0503030403020204" pitchFamily="34" charset="0"/>
                <a:ea typeface="+mn-ea"/>
                <a:cs typeface="+mn-cs"/>
                <a:hlinkClick r:id="rId5">
                  <a:extLst>
                    <a:ext uri="{A12FA001-AC4F-418D-AE19-62706E023703}">
                      <ahyp:hlinkClr xmlns:ahyp="http://schemas.microsoft.com/office/drawing/2018/hyperlinkcolor" val="tx"/>
                    </a:ext>
                  </a:extLst>
                </a:hlinkClick>
              </a:rPr>
              <a:t>tātou</a:t>
            </a:r>
            <a:r>
              <a:rPr kumimoji="0" lang="en-AU" sz="24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hlinkClick r:id="rId5">
                  <a:extLst>
                    <a:ext uri="{A12FA001-AC4F-418D-AE19-62706E023703}">
                      <ahyp:hlinkClr xmlns:ahyp="http://schemas.microsoft.com/office/drawing/2018/hyperlinkcolor" val="tx"/>
                    </a:ext>
                  </a:extLst>
                </a:hlinkClick>
              </a:rPr>
              <a:t> reo, Na </a:t>
            </a:r>
            <a:r>
              <a:rPr kumimoji="0" lang="en-AU" sz="2400" b="1" i="0" u="none" strike="noStrike" kern="1200" cap="none" spc="0" normalizeH="0" baseline="0" noProof="0" dirty="0" err="1">
                <a:ln>
                  <a:noFill/>
                </a:ln>
                <a:solidFill>
                  <a:prstClr val="white"/>
                </a:solidFill>
                <a:effectLst/>
                <a:uLnTx/>
                <a:uFillTx/>
                <a:latin typeface="Source Sans Pro" panose="020B0503030403020204" pitchFamily="34" charset="0"/>
                <a:ea typeface="+mn-ea"/>
                <a:cs typeface="+mn-cs"/>
                <a:hlinkClick r:id="rId5">
                  <a:extLst>
                    <a:ext uri="{A12FA001-AC4F-418D-AE19-62706E023703}">
                      <ahyp:hlinkClr xmlns:ahyp="http://schemas.microsoft.com/office/drawing/2018/hyperlinkcolor" val="tx"/>
                    </a:ext>
                  </a:extLst>
                </a:hlinkClick>
              </a:rPr>
              <a:t>domoda</a:t>
            </a:r>
            <a:r>
              <a:rPr kumimoji="0" lang="en-AU" sz="24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hlinkClick r:id="rId5">
                  <a:extLst>
                    <a:ext uri="{A12FA001-AC4F-418D-AE19-62706E023703}">
                      <ahyp:hlinkClr xmlns:ahyp="http://schemas.microsoft.com/office/drawing/2018/hyperlinkcolor" val="tx"/>
                    </a:ext>
                  </a:extLst>
                </a:hlinkClick>
              </a:rPr>
              <a:t>, </a:t>
            </a:r>
            <a:r>
              <a:rPr kumimoji="0" lang="en-AU" sz="2400" b="1" i="0" u="none" strike="noStrike" kern="1200" cap="none" spc="0" normalizeH="0" baseline="0" noProof="0" dirty="0" err="1">
                <a:ln>
                  <a:noFill/>
                </a:ln>
                <a:solidFill>
                  <a:prstClr val="white"/>
                </a:solidFill>
                <a:effectLst/>
                <a:uLnTx/>
                <a:uFillTx/>
                <a:latin typeface="Source Sans Pro" panose="020B0503030403020204" pitchFamily="34" charset="0"/>
                <a:ea typeface="+mn-ea"/>
                <a:cs typeface="+mn-cs"/>
                <a:hlinkClick r:id="rId5">
                  <a:extLst>
                    <a:ext uri="{A12FA001-AC4F-418D-AE19-62706E023703}">
                      <ahyp:hlinkClr xmlns:ahyp="http://schemas.microsoft.com/office/drawing/2018/hyperlinkcolor" val="tx"/>
                    </a:ext>
                  </a:extLst>
                </a:hlinkClick>
              </a:rPr>
              <a:t>Kuruwilang</a:t>
            </a:r>
            <a:r>
              <a:rPr kumimoji="0" lang="en-AU" sz="24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hlinkClick r:id="rId5">
                  <a:extLst>
                    <a:ext uri="{A12FA001-AC4F-418D-AE19-62706E023703}">
                      <ahyp:hlinkClr xmlns:ahyp="http://schemas.microsoft.com/office/drawing/2018/hyperlinkcolor" val="tx"/>
                    </a:ext>
                  </a:extLst>
                </a:hlinkClick>
              </a:rPr>
              <a:t> </a:t>
            </a:r>
            <a:r>
              <a:rPr kumimoji="0" lang="en-AU" sz="2400" b="1" i="0" u="none" strike="noStrike" kern="1200" cap="none" spc="0" normalizeH="0" baseline="0" noProof="0" dirty="0" err="1">
                <a:ln>
                  <a:noFill/>
                </a:ln>
                <a:solidFill>
                  <a:prstClr val="white"/>
                </a:solidFill>
                <a:effectLst/>
                <a:uLnTx/>
                <a:uFillTx/>
                <a:latin typeface="Source Sans Pro" panose="020B0503030403020204" pitchFamily="34" charset="0"/>
                <a:ea typeface="+mn-ea"/>
                <a:cs typeface="+mn-cs"/>
                <a:hlinkClick r:id="rId5">
                  <a:extLst>
                    <a:ext uri="{A12FA001-AC4F-418D-AE19-62706E023703}">
                      <ahyp:hlinkClr xmlns:ahyp="http://schemas.microsoft.com/office/drawing/2018/hyperlinkcolor" val="tx"/>
                    </a:ext>
                  </a:extLst>
                </a:hlinkClick>
              </a:rPr>
              <a:t>birad</a:t>
            </a:r>
            <a:r>
              <a:rPr kumimoji="0" lang="en-AU" sz="24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hlinkClick r:id="" action="ppaction://noaction">
                  <a:extLst>
                    <a:ext uri="{A12FA001-AC4F-418D-AE19-62706E023703}">
                      <ahyp:hlinkClr xmlns:ahyp="http://schemas.microsoft.com/office/drawing/2018/hyperlinkcolor" val="tx"/>
                    </a:ext>
                  </a:extLst>
                </a:hlinkClick>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hlinkClick r:id="" action="ppaction://noaction">
                  <a:extLst>
                    <a:ext uri="{A12FA001-AC4F-418D-AE19-62706E023703}">
                      <ahyp:hlinkClr xmlns:ahyp="http://schemas.microsoft.com/office/drawing/2018/hyperlinkcolor" val="tx"/>
                    </a:ext>
                  </a:extLst>
                </a:hlinkClick>
              </a:rPr>
              <a:t>Indigenous voices in higher education</a:t>
            </a:r>
            <a:br>
              <a:rPr kumimoji="0" lang="en-AU"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AU" sz="24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Meegan Hall, </a:t>
            </a:r>
            <a:r>
              <a:rPr kumimoji="0" lang="en-AU" sz="2400" b="0" i="0" u="none" strike="noStrike" kern="1200" cap="none" spc="0" normalizeH="0" baseline="0" noProof="0" dirty="0" err="1">
                <a:ln>
                  <a:noFill/>
                </a:ln>
                <a:solidFill>
                  <a:prstClr val="white"/>
                </a:solidFill>
                <a:effectLst/>
                <a:uLnTx/>
                <a:uFillTx/>
                <a:latin typeface="Source Sans Pro" panose="020B0503030403020204" pitchFamily="34" charset="0"/>
                <a:ea typeface="+mn-ea"/>
                <a:cs typeface="+mn-cs"/>
              </a:rPr>
              <a:t>Sereana</a:t>
            </a:r>
            <a:r>
              <a:rPr kumimoji="0" lang="en-AU" sz="24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 </a:t>
            </a:r>
            <a:r>
              <a:rPr kumimoji="0" lang="en-AU" sz="2400" b="0" i="0" u="none" strike="noStrike" kern="1200" cap="none" spc="0" normalizeH="0" baseline="0" noProof="0" dirty="0" err="1">
                <a:ln>
                  <a:noFill/>
                </a:ln>
                <a:solidFill>
                  <a:prstClr val="white"/>
                </a:solidFill>
                <a:effectLst/>
                <a:uLnTx/>
                <a:uFillTx/>
                <a:latin typeface="Source Sans Pro" panose="020B0503030403020204" pitchFamily="34" charset="0"/>
                <a:ea typeface="+mn-ea"/>
                <a:cs typeface="+mn-cs"/>
              </a:rPr>
              <a:t>Naepi</a:t>
            </a:r>
            <a:r>
              <a:rPr kumimoji="0" lang="en-AU" sz="2400" b="0" i="0" u="none" strike="noStrike" kern="1200" cap="none" spc="0" normalizeH="0" baseline="0" noProof="0" dirty="0">
                <a:ln>
                  <a:noFill/>
                </a:ln>
                <a:solidFill>
                  <a:prstClr val="white"/>
                </a:solidFill>
                <a:effectLst/>
                <a:uLnTx/>
                <a:uFillTx/>
                <a:latin typeface="Source Sans Pro" panose="020B0503030403020204" pitchFamily="34" charset="0"/>
                <a:ea typeface="+mn-ea"/>
                <a:cs typeface="+mn-cs"/>
              </a:rPr>
              <a:t> &amp; Susan Page</a:t>
            </a:r>
            <a:endParaRPr kumimoji="0" lang="en-AU"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154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33FD6B-B333-4C22-85CE-DFC92C77D616}"/>
              </a:ext>
            </a:extLst>
          </p:cNvPr>
          <p:cNvSpPr txBox="1"/>
          <p:nvPr/>
        </p:nvSpPr>
        <p:spPr>
          <a:xfrm>
            <a:off x="1586752" y="5325507"/>
            <a:ext cx="9018494" cy="707886"/>
          </a:xfrm>
          <a:prstGeom prst="rect">
            <a:avLst/>
          </a:prstGeom>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wrap="square">
            <a:spAutoFit/>
          </a:bodyPr>
          <a:lstStyle/>
          <a:p>
            <a:pPr algn="ctr"/>
            <a:r>
              <a:rPr lang="en-AU" dirty="0"/>
              <a:t>I acknowledge the</a:t>
            </a:r>
            <a:r>
              <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2000" b="0" i="0" u="none" strike="noStrike" kern="1200" cap="none" spc="0" normalizeH="0" baseline="0" noProof="0" dirty="0" err="1">
                <a:ln>
                  <a:noFill/>
                </a:ln>
                <a:solidFill>
                  <a:prstClr val="black"/>
                </a:solidFill>
                <a:effectLst/>
                <a:uLnTx/>
                <a:uFillTx/>
                <a:latin typeface="Calibri" panose="020F0502020204030204"/>
                <a:ea typeface="+mn-ea"/>
                <a:cs typeface="+mn-cs"/>
              </a:rPr>
              <a:t>Anaiwan</a:t>
            </a: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2000" b="0" i="0" u="none" strike="noStrike" kern="1200" cap="none" spc="0" normalizeH="0" baseline="0" noProof="0" dirty="0" err="1">
                <a:ln>
                  <a:noFill/>
                </a:ln>
                <a:solidFill>
                  <a:prstClr val="black"/>
                </a:solidFill>
                <a:effectLst/>
                <a:uLnTx/>
                <a:uFillTx/>
                <a:latin typeface="Calibri" panose="020F0502020204030204"/>
                <a:ea typeface="+mn-ea"/>
                <a:cs typeface="+mn-cs"/>
              </a:rPr>
              <a:t>Nganyaywana</a:t>
            </a:r>
            <a:r>
              <a:rPr kumimoji="0" lang="en-AU" sz="2000" b="0" i="0" u="none" strike="noStrike" kern="1200" cap="none" spc="0" normalizeH="0" baseline="0" noProof="0" dirty="0">
                <a:ln>
                  <a:noFill/>
                </a:ln>
                <a:solidFill>
                  <a:prstClr val="black"/>
                </a:solidFill>
                <a:effectLst/>
                <a:uLnTx/>
                <a:uFillTx/>
                <a:latin typeface="Calibri" panose="020F0502020204030204"/>
                <a:ea typeface="+mn-ea"/>
                <a:cs typeface="+mn-cs"/>
              </a:rPr>
              <a:t>) peoples as custodians of the land.</a:t>
            </a:r>
            <a:r>
              <a:rPr lang="en-AU" sz="2000" dirty="0"/>
              <a:t> I pay my respects to their Ancestors and Elders, past and present. </a:t>
            </a:r>
          </a:p>
        </p:txBody>
      </p:sp>
      <p:pic>
        <p:nvPicPr>
          <p:cNvPr id="9" name="Picture 8" descr="Acknowledgement of Country">
            <a:extLst>
              <a:ext uri="{FF2B5EF4-FFF2-40B4-BE49-F238E27FC236}">
                <a16:creationId xmlns:a16="http://schemas.microsoft.com/office/drawing/2014/main" id="{92493DD3-1D53-ABBF-53D9-F3EC4ED700F9}"/>
              </a:ext>
            </a:extLst>
          </p:cNvPr>
          <p:cNvPicPr>
            <a:picLocks noChangeAspect="1"/>
          </p:cNvPicPr>
          <p:nvPr/>
        </p:nvPicPr>
        <p:blipFill>
          <a:blip r:embed="rId3"/>
          <a:stretch>
            <a:fillRect/>
          </a:stretch>
        </p:blipFill>
        <p:spPr>
          <a:xfrm>
            <a:off x="3169919" y="797852"/>
            <a:ext cx="5852160" cy="3901440"/>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BF5F665D-2CD2-BC84-E8E4-A092873E76AE}"/>
              </a:ext>
            </a:extLst>
          </p:cNvPr>
          <p:cNvSpPr txBox="1"/>
          <p:nvPr/>
        </p:nvSpPr>
        <p:spPr>
          <a:xfrm>
            <a:off x="3169919" y="4355649"/>
            <a:ext cx="6096000" cy="246221"/>
          </a:xfrm>
          <a:prstGeom prst="rect">
            <a:avLst/>
          </a:prstGeom>
          <a:noFill/>
        </p:spPr>
        <p:txBody>
          <a:bodyPr wrap="square">
            <a:spAutoFit/>
          </a:bodyPr>
          <a:lstStyle/>
          <a:p>
            <a:r>
              <a:rPr lang="en-AU" sz="1000" dirty="0">
                <a:solidFill>
                  <a:schemeClr val="bg1"/>
                </a:solidFill>
              </a:rPr>
              <a:t>https://www.armidaletownandcountry.com.au/</a:t>
            </a:r>
          </a:p>
        </p:txBody>
      </p:sp>
    </p:spTree>
    <p:extLst>
      <p:ext uri="{BB962C8B-B14F-4D97-AF65-F5344CB8AC3E}">
        <p14:creationId xmlns:p14="http://schemas.microsoft.com/office/powerpoint/2010/main" val="3962854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0D7D13-001C-7C97-6315-73777DFEC3D4}"/>
              </a:ext>
            </a:extLst>
          </p:cNvPr>
          <p:cNvSpPr>
            <a:spLocks noGrp="1"/>
          </p:cNvSpPr>
          <p:nvPr>
            <p:ph type="title"/>
          </p:nvPr>
        </p:nvSpPr>
        <p:spPr>
          <a:xfrm>
            <a:off x="1028700" y="1967266"/>
            <a:ext cx="2628900" cy="2547257"/>
          </a:xfrm>
          <a:noFill/>
        </p:spPr>
        <p:txBody>
          <a:bodyPr anchor="ctr">
            <a:normAutofit/>
          </a:bodyPr>
          <a:lstStyle/>
          <a:p>
            <a:pPr algn="ctr"/>
            <a:r>
              <a:rPr lang="en-AU" sz="3600" b="1">
                <a:solidFill>
                  <a:srgbClr val="FFFFFF"/>
                </a:solidFill>
              </a:rPr>
              <a:t>Presentation Overview</a:t>
            </a:r>
            <a:endParaRPr lang="en-AU" sz="3600" b="1" dirty="0">
              <a:solidFill>
                <a:srgbClr val="FFFFFF"/>
              </a:solidFill>
            </a:endParaRPr>
          </a:p>
        </p:txBody>
      </p:sp>
      <p:graphicFrame>
        <p:nvGraphicFramePr>
          <p:cNvPr id="3" name="Diagram 2">
            <a:extLst>
              <a:ext uri="{FF2B5EF4-FFF2-40B4-BE49-F238E27FC236}">
                <a16:creationId xmlns:a16="http://schemas.microsoft.com/office/drawing/2014/main" id="{D94612DC-8D9B-09C2-B4B7-36B6BA69E8A6}"/>
              </a:ext>
            </a:extLst>
          </p:cNvPr>
          <p:cNvGraphicFramePr/>
          <p:nvPr>
            <p:extLst>
              <p:ext uri="{D42A27DB-BD31-4B8C-83A1-F6EECF244321}">
                <p14:modId xmlns:p14="http://schemas.microsoft.com/office/powerpoint/2010/main" val="1916189183"/>
              </p:ext>
            </p:extLst>
          </p:nvPr>
        </p:nvGraphicFramePr>
        <p:xfrm>
          <a:off x="4261853" y="365125"/>
          <a:ext cx="8128000" cy="5803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8628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962CEB-3190-0C44-5E35-A984A206D465}"/>
              </a:ext>
            </a:extLst>
          </p:cNvPr>
          <p:cNvPicPr>
            <a:picLocks noChangeAspect="1"/>
          </p:cNvPicPr>
          <p:nvPr/>
        </p:nvPicPr>
        <p:blipFill>
          <a:blip r:embed="rId3"/>
          <a:stretch>
            <a:fillRect/>
          </a:stretch>
        </p:blipFill>
        <p:spPr>
          <a:xfrm>
            <a:off x="1794877" y="80051"/>
            <a:ext cx="2517867" cy="3237257"/>
          </a:xfrm>
          <a:prstGeom prst="rect">
            <a:avLst/>
          </a:prstGeom>
        </p:spPr>
      </p:pic>
      <p:pic>
        <p:nvPicPr>
          <p:cNvPr id="4" name="Picture 3">
            <a:extLst>
              <a:ext uri="{FF2B5EF4-FFF2-40B4-BE49-F238E27FC236}">
                <a16:creationId xmlns:a16="http://schemas.microsoft.com/office/drawing/2014/main" id="{D37639EB-C5D4-3FDB-FC50-906739D02CD3}"/>
              </a:ext>
            </a:extLst>
          </p:cNvPr>
          <p:cNvPicPr>
            <a:picLocks noChangeAspect="1"/>
          </p:cNvPicPr>
          <p:nvPr/>
        </p:nvPicPr>
        <p:blipFill>
          <a:blip r:embed="rId4"/>
          <a:stretch>
            <a:fillRect/>
          </a:stretch>
        </p:blipFill>
        <p:spPr>
          <a:xfrm>
            <a:off x="3578134" y="454842"/>
            <a:ext cx="2517866" cy="3133616"/>
          </a:xfrm>
          <a:prstGeom prst="rect">
            <a:avLst/>
          </a:prstGeom>
        </p:spPr>
      </p:pic>
      <p:pic>
        <p:nvPicPr>
          <p:cNvPr id="6" name="Picture 5">
            <a:extLst>
              <a:ext uri="{FF2B5EF4-FFF2-40B4-BE49-F238E27FC236}">
                <a16:creationId xmlns:a16="http://schemas.microsoft.com/office/drawing/2014/main" id="{9987BB35-ED5A-9A2D-8738-786568313DFA}"/>
              </a:ext>
            </a:extLst>
          </p:cNvPr>
          <p:cNvPicPr>
            <a:picLocks noChangeAspect="1"/>
          </p:cNvPicPr>
          <p:nvPr/>
        </p:nvPicPr>
        <p:blipFill>
          <a:blip r:embed="rId5"/>
          <a:stretch>
            <a:fillRect/>
          </a:stretch>
        </p:blipFill>
        <p:spPr>
          <a:xfrm rot="20992419">
            <a:off x="2382440" y="3626190"/>
            <a:ext cx="2523963" cy="3170195"/>
          </a:xfrm>
          <a:prstGeom prst="rect">
            <a:avLst/>
          </a:prstGeom>
        </p:spPr>
      </p:pic>
      <p:pic>
        <p:nvPicPr>
          <p:cNvPr id="11" name="Picture 10">
            <a:extLst>
              <a:ext uri="{FF2B5EF4-FFF2-40B4-BE49-F238E27FC236}">
                <a16:creationId xmlns:a16="http://schemas.microsoft.com/office/drawing/2014/main" id="{BE1A00F9-1BC0-FFBF-8ED5-DE01A00DCD23}"/>
              </a:ext>
            </a:extLst>
          </p:cNvPr>
          <p:cNvPicPr>
            <a:picLocks noChangeAspect="1"/>
          </p:cNvPicPr>
          <p:nvPr/>
        </p:nvPicPr>
        <p:blipFill>
          <a:blip r:embed="rId6"/>
          <a:stretch>
            <a:fillRect/>
          </a:stretch>
        </p:blipFill>
        <p:spPr>
          <a:xfrm>
            <a:off x="7283349" y="136862"/>
            <a:ext cx="3243353" cy="456020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52591EF8-FC3E-EAAF-14C4-21FC68D7C037}"/>
              </a:ext>
            </a:extLst>
          </p:cNvPr>
          <p:cNvPicPr>
            <a:picLocks noChangeAspect="1"/>
          </p:cNvPicPr>
          <p:nvPr/>
        </p:nvPicPr>
        <p:blipFill>
          <a:blip r:embed="rId7"/>
          <a:stretch>
            <a:fillRect/>
          </a:stretch>
        </p:blipFill>
        <p:spPr>
          <a:xfrm rot="615901">
            <a:off x="4072219" y="3816312"/>
            <a:ext cx="1810669" cy="2554445"/>
          </a:xfrm>
          <a:prstGeom prst="rect">
            <a:avLst/>
          </a:prstGeom>
        </p:spPr>
      </p:pic>
      <p:pic>
        <p:nvPicPr>
          <p:cNvPr id="13" name="Picture 12">
            <a:extLst>
              <a:ext uri="{FF2B5EF4-FFF2-40B4-BE49-F238E27FC236}">
                <a16:creationId xmlns:a16="http://schemas.microsoft.com/office/drawing/2014/main" id="{08E86E7F-0C22-BAC4-6173-584221CB6C76}"/>
              </a:ext>
            </a:extLst>
          </p:cNvPr>
          <p:cNvPicPr>
            <a:picLocks noChangeAspect="1"/>
          </p:cNvPicPr>
          <p:nvPr/>
        </p:nvPicPr>
        <p:blipFill>
          <a:blip r:embed="rId8"/>
          <a:stretch>
            <a:fillRect/>
          </a:stretch>
        </p:blipFill>
        <p:spPr>
          <a:xfrm>
            <a:off x="6462842" y="1426802"/>
            <a:ext cx="3905251" cy="2002198"/>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E5797BF6-67BB-D9AE-000F-9B50504D94C9}"/>
              </a:ext>
            </a:extLst>
          </p:cNvPr>
          <p:cNvSpPr txBox="1"/>
          <p:nvPr/>
        </p:nvSpPr>
        <p:spPr>
          <a:xfrm>
            <a:off x="2239073" y="4892477"/>
            <a:ext cx="7713855" cy="183127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Aft>
                <a:spcPts val="600"/>
              </a:spcAft>
            </a:pPr>
            <a:r>
              <a:rPr lang="en-AU" b="1" dirty="0">
                <a:solidFill>
                  <a:prstClr val="black"/>
                </a:solidFill>
                <a:latin typeface="Calibri"/>
              </a:rPr>
              <a:t>Putting First Nations at the heart of Australia’s higher education system</a:t>
            </a:r>
            <a:endParaRPr lang="en-AU" dirty="0">
              <a:solidFill>
                <a:prstClr val="black"/>
              </a:solidFill>
              <a:latin typeface="Calibri"/>
            </a:endParaRPr>
          </a:p>
          <a:p>
            <a:pPr>
              <a:spcAft>
                <a:spcPts val="600"/>
              </a:spcAft>
            </a:pPr>
            <a:r>
              <a:rPr lang="en-AU" dirty="0">
                <a:solidFill>
                  <a:prstClr val="black"/>
                </a:solidFill>
                <a:latin typeface="Calibri"/>
              </a:rPr>
              <a:t>First Nations students, culture, knowledge, research and communities should be at the heart of the Australian system of higher education. Participation in higher education is a pathway to success for First Nations families and their communities, and </a:t>
            </a:r>
            <a:r>
              <a:rPr lang="en-AU" b="1" dirty="0">
                <a:solidFill>
                  <a:prstClr val="black"/>
                </a:solidFill>
                <a:latin typeface="Calibri"/>
              </a:rPr>
              <a:t>building First Nations cultures and knowledge more strongly into the fabric of our national institutions will enrich our whole society.</a:t>
            </a:r>
          </a:p>
        </p:txBody>
      </p:sp>
      <p:pic>
        <p:nvPicPr>
          <p:cNvPr id="3" name="Picture 2">
            <a:extLst>
              <a:ext uri="{FF2B5EF4-FFF2-40B4-BE49-F238E27FC236}">
                <a16:creationId xmlns:a16="http://schemas.microsoft.com/office/drawing/2014/main" id="{365F8167-19CE-1EED-493E-503F01087B74}"/>
              </a:ext>
            </a:extLst>
          </p:cNvPr>
          <p:cNvPicPr>
            <a:picLocks noChangeAspect="1"/>
          </p:cNvPicPr>
          <p:nvPr/>
        </p:nvPicPr>
        <p:blipFill>
          <a:blip r:embed="rId9"/>
          <a:stretch>
            <a:fillRect/>
          </a:stretch>
        </p:blipFill>
        <p:spPr>
          <a:xfrm>
            <a:off x="2164232" y="80050"/>
            <a:ext cx="4140000" cy="5176438"/>
          </a:xfrm>
          <a:prstGeom prst="rect">
            <a:avLst/>
          </a:prstGeom>
        </p:spPr>
      </p:pic>
      <p:sp>
        <p:nvSpPr>
          <p:cNvPr id="7" name="TextBox 6">
            <a:extLst>
              <a:ext uri="{FF2B5EF4-FFF2-40B4-BE49-F238E27FC236}">
                <a16:creationId xmlns:a16="http://schemas.microsoft.com/office/drawing/2014/main" id="{529B4488-ED6C-2719-B64A-8226F9693BB7}"/>
              </a:ext>
            </a:extLst>
          </p:cNvPr>
          <p:cNvSpPr txBox="1"/>
          <p:nvPr/>
        </p:nvSpPr>
        <p:spPr>
          <a:xfrm rot="16200000">
            <a:off x="-2182754" y="3157571"/>
            <a:ext cx="6096000" cy="861774"/>
          </a:xfrm>
          <a:prstGeom prst="rect">
            <a:avLst/>
          </a:prstGeom>
          <a:noFill/>
        </p:spPr>
        <p:txBody>
          <a:bodyPr wrap="square">
            <a:spAutoFit/>
          </a:bodyPr>
          <a:lstStyle/>
          <a:p>
            <a:r>
              <a:rPr lang="en-AU" sz="1600" b="0" i="0" dirty="0">
                <a:solidFill>
                  <a:srgbClr val="222222"/>
                </a:solidFill>
                <a:effectLst/>
                <a:latin typeface="Arial" panose="020B0604020202020204" pitchFamily="34" charset="0"/>
              </a:rPr>
              <a:t>Page, S., Trudgett, M. &amp; Sullivan, C. (2017). Past, present and future: Acknowledging Indigenous achievement and aspiration in higher education. </a:t>
            </a:r>
            <a:r>
              <a:rPr lang="en-AU" sz="1600" b="0" i="1" dirty="0">
                <a:solidFill>
                  <a:srgbClr val="222222"/>
                </a:solidFill>
                <a:effectLst/>
                <a:latin typeface="Arial" panose="020B0604020202020204" pitchFamily="34" charset="0"/>
              </a:rPr>
              <a:t>HERDSA Review of Higher Education</a:t>
            </a:r>
            <a:r>
              <a:rPr lang="en-AU" b="0" i="0" dirty="0">
                <a:solidFill>
                  <a:srgbClr val="222222"/>
                </a:solidFill>
                <a:effectLst/>
                <a:latin typeface="Arial" panose="020B0604020202020204" pitchFamily="34" charset="0"/>
              </a:rPr>
              <a:t>.</a:t>
            </a:r>
            <a:endParaRPr lang="en-AU" dirty="0"/>
          </a:p>
        </p:txBody>
      </p:sp>
    </p:spTree>
    <p:extLst>
      <p:ext uri="{BB962C8B-B14F-4D97-AF65-F5344CB8AC3E}">
        <p14:creationId xmlns:p14="http://schemas.microsoft.com/office/powerpoint/2010/main" val="34886429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750" fill="hold"/>
                                        <p:tgtEl>
                                          <p:spTgt spid="11"/>
                                        </p:tgtEl>
                                        <p:attrNameLst>
                                          <p:attrName>ppt_w</p:attrName>
                                        </p:attrNameLst>
                                      </p:cBhvr>
                                      <p:tavLst>
                                        <p:tav tm="0">
                                          <p:val>
                                            <p:fltVal val="0"/>
                                          </p:val>
                                        </p:tav>
                                        <p:tav tm="100000">
                                          <p:val>
                                            <p:strVal val="#ppt_w"/>
                                          </p:val>
                                        </p:tav>
                                      </p:tavLst>
                                    </p:anim>
                                    <p:anim calcmode="lin" valueType="num">
                                      <p:cBhvr>
                                        <p:cTn id="50" dur="750" fill="hold"/>
                                        <p:tgtEl>
                                          <p:spTgt spid="11"/>
                                        </p:tgtEl>
                                        <p:attrNameLst>
                                          <p:attrName>ppt_h</p:attrName>
                                        </p:attrNameLst>
                                      </p:cBhvr>
                                      <p:tavLst>
                                        <p:tav tm="0">
                                          <p:val>
                                            <p:fltVal val="0"/>
                                          </p:val>
                                        </p:tav>
                                        <p:tav tm="100000">
                                          <p:val>
                                            <p:strVal val="#ppt_h"/>
                                          </p:val>
                                        </p:tav>
                                      </p:tavLst>
                                    </p:anim>
                                    <p:animEffect transition="in" filter="fade">
                                      <p:cBhvr>
                                        <p:cTn id="51" dur="75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heel(1)">
                                      <p:cBhvr>
                                        <p:cTn id="56" dur="10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5355B9-A2A3-3341-8C08-740C2F7A3110}"/>
              </a:ext>
            </a:extLst>
          </p:cNvPr>
          <p:cNvSpPr txBox="1"/>
          <p:nvPr/>
        </p:nvSpPr>
        <p:spPr>
          <a:xfrm>
            <a:off x="4352134" y="354228"/>
            <a:ext cx="678968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653397"/>
                </a:solidFill>
                <a:effectLst/>
                <a:uLnTx/>
                <a:uFillTx/>
                <a:latin typeface="Gotham Book" pitchFamily="50" charset="0"/>
                <a:ea typeface="+mn-ea"/>
                <a:cs typeface="Chronicle Text G1 Semi" pitchFamily="2" charset="0"/>
              </a:rPr>
              <a:t>Indigenous  Learning and Teaching</a:t>
            </a:r>
          </a:p>
        </p:txBody>
      </p:sp>
      <p:cxnSp>
        <p:nvCxnSpPr>
          <p:cNvPr id="3" name="Straight Connector 2">
            <a:extLst>
              <a:ext uri="{FF2B5EF4-FFF2-40B4-BE49-F238E27FC236}">
                <a16:creationId xmlns:a16="http://schemas.microsoft.com/office/drawing/2014/main" id="{43D92F09-109A-8645-9D17-6E364F3D7CA4}"/>
              </a:ext>
            </a:extLst>
          </p:cNvPr>
          <p:cNvCxnSpPr>
            <a:cxnSpLocks/>
          </p:cNvCxnSpPr>
          <p:nvPr/>
        </p:nvCxnSpPr>
        <p:spPr>
          <a:xfrm>
            <a:off x="8455231" y="662005"/>
            <a:ext cx="2627505" cy="3270"/>
          </a:xfrm>
          <a:prstGeom prst="line">
            <a:avLst/>
          </a:prstGeom>
          <a:ln w="9525">
            <a:solidFill>
              <a:srgbClr val="653397"/>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3265FFC-32CF-F143-C85B-6B15DB9F58DE}"/>
              </a:ext>
            </a:extLst>
          </p:cNvPr>
          <p:cNvSpPr txBox="1"/>
          <p:nvPr/>
        </p:nvSpPr>
        <p:spPr>
          <a:xfrm>
            <a:off x="278729" y="4743993"/>
            <a:ext cx="9596949" cy="830997"/>
          </a:xfrm>
          <a:prstGeom prst="rect">
            <a:avLst/>
          </a:prstGeom>
          <a:noFill/>
        </p:spPr>
        <p:txBody>
          <a:bodyPr wrap="square">
            <a:spAutoFit/>
          </a:bodyPr>
          <a:lstStyle/>
          <a:p>
            <a:r>
              <a:rPr lang="en-AU" sz="2400" dirty="0"/>
              <a:t>What does Acknowledgement of Country have to do with learning the law?</a:t>
            </a:r>
          </a:p>
          <a:p>
            <a:endParaRPr lang="en-AU" sz="2400" dirty="0"/>
          </a:p>
        </p:txBody>
      </p:sp>
      <p:sp>
        <p:nvSpPr>
          <p:cNvPr id="7" name="TextBox 6">
            <a:extLst>
              <a:ext uri="{FF2B5EF4-FFF2-40B4-BE49-F238E27FC236}">
                <a16:creationId xmlns:a16="http://schemas.microsoft.com/office/drawing/2014/main" id="{A23A799F-C39A-D231-4F58-FD318E2914E7}"/>
              </a:ext>
            </a:extLst>
          </p:cNvPr>
          <p:cNvSpPr txBox="1"/>
          <p:nvPr/>
        </p:nvSpPr>
        <p:spPr>
          <a:xfrm>
            <a:off x="1004045" y="5337788"/>
            <a:ext cx="8498543" cy="461665"/>
          </a:xfrm>
          <a:prstGeom prst="rect">
            <a:avLst/>
          </a:prstGeom>
          <a:noFill/>
        </p:spPr>
        <p:txBody>
          <a:bodyPr wrap="square">
            <a:spAutoFit/>
          </a:bodyPr>
          <a:lstStyle/>
          <a:p>
            <a:r>
              <a:rPr lang="en-AU" sz="2400" dirty="0"/>
              <a:t>Warm welcome to country or Macquarie University students fail</a:t>
            </a:r>
          </a:p>
        </p:txBody>
      </p:sp>
      <p:sp>
        <p:nvSpPr>
          <p:cNvPr id="9" name="TextBox 8">
            <a:extLst>
              <a:ext uri="{FF2B5EF4-FFF2-40B4-BE49-F238E27FC236}">
                <a16:creationId xmlns:a16="http://schemas.microsoft.com/office/drawing/2014/main" id="{2AFCE1A3-039D-C89F-C858-7D1CC183AF04}"/>
              </a:ext>
            </a:extLst>
          </p:cNvPr>
          <p:cNvSpPr txBox="1"/>
          <p:nvPr/>
        </p:nvSpPr>
        <p:spPr>
          <a:xfrm>
            <a:off x="278729" y="5850080"/>
            <a:ext cx="9000567" cy="496098"/>
          </a:xfrm>
          <a:prstGeom prst="rect">
            <a:avLst/>
          </a:prstGeom>
          <a:noFill/>
        </p:spPr>
        <p:txBody>
          <a:bodyPr wrap="square">
            <a:spAutoFit/>
          </a:bodyPr>
          <a:lstStyle/>
          <a:p>
            <a:pPr>
              <a:lnSpc>
                <a:spcPct val="115000"/>
              </a:lnSpc>
              <a:spcAft>
                <a:spcPts val="800"/>
              </a:spcAft>
            </a:pPr>
            <a:r>
              <a:rPr lang="en-AU" sz="2400" kern="100" dirty="0">
                <a:effectLst/>
                <a:latin typeface="Aptos" panose="020B0004020202020204" pitchFamily="34" charset="0"/>
                <a:ea typeface="Aptos" panose="020B0004020202020204" pitchFamily="34" charset="0"/>
                <a:cs typeface="Times New Roman" panose="02020603050405020304" pitchFamily="18" charset="0"/>
              </a:rPr>
              <a:t>Welcome to country or fail course’ convener doubles down</a:t>
            </a:r>
          </a:p>
        </p:txBody>
      </p:sp>
      <p:pic>
        <p:nvPicPr>
          <p:cNvPr id="11" name="Picture 10">
            <a:extLst>
              <a:ext uri="{FF2B5EF4-FFF2-40B4-BE49-F238E27FC236}">
                <a16:creationId xmlns:a16="http://schemas.microsoft.com/office/drawing/2014/main" id="{22A0F83D-59AA-BC66-D5C7-F972D5429836}"/>
              </a:ext>
            </a:extLst>
          </p:cNvPr>
          <p:cNvPicPr>
            <a:picLocks noChangeAspect="1"/>
          </p:cNvPicPr>
          <p:nvPr/>
        </p:nvPicPr>
        <p:blipFill>
          <a:blip r:embed="rId4"/>
          <a:stretch>
            <a:fillRect/>
          </a:stretch>
        </p:blipFill>
        <p:spPr>
          <a:xfrm>
            <a:off x="6576647" y="1654081"/>
            <a:ext cx="4584853" cy="2556000"/>
          </a:xfrm>
          <a:prstGeom prst="rect">
            <a:avLst/>
          </a:prstGeom>
          <a:solidFill>
            <a:srgbClr val="FFFFFF">
              <a:shade val="85000"/>
            </a:srgbClr>
          </a:solidFill>
          <a:ln w="31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TextBox 12">
            <a:extLst>
              <a:ext uri="{FF2B5EF4-FFF2-40B4-BE49-F238E27FC236}">
                <a16:creationId xmlns:a16="http://schemas.microsoft.com/office/drawing/2014/main" id="{E9C12BB7-7FE3-F57B-4397-7AEA8C19AE51}"/>
              </a:ext>
            </a:extLst>
          </p:cNvPr>
          <p:cNvSpPr txBox="1"/>
          <p:nvPr/>
        </p:nvSpPr>
        <p:spPr>
          <a:xfrm>
            <a:off x="1667433" y="1240679"/>
            <a:ext cx="3585883" cy="2800767"/>
          </a:xfrm>
          <a:prstGeom prst="rect">
            <a:avLst/>
          </a:prstGeom>
          <a:noFill/>
        </p:spPr>
        <p:txBody>
          <a:bodyPr wrap="square">
            <a:spAutoFit/>
          </a:bodyPr>
          <a:lstStyle/>
          <a:p>
            <a:pPr algn="l"/>
            <a:r>
              <a:rPr lang="en-AU" sz="4400" b="0" i="0" u="none" strike="noStrike" baseline="0" dirty="0">
                <a:latin typeface="TimesClassicDisplay-Rg"/>
              </a:rPr>
              <a:t>‘Indigenising’</a:t>
            </a:r>
          </a:p>
          <a:p>
            <a:pPr algn="l"/>
            <a:r>
              <a:rPr lang="en-AU" sz="4400" b="0" i="0" u="none" strike="noStrike" baseline="0" dirty="0">
                <a:latin typeface="TimesClassicDisplay-Rg"/>
              </a:rPr>
              <a:t>curriculum</a:t>
            </a:r>
          </a:p>
          <a:p>
            <a:pPr algn="l"/>
            <a:r>
              <a:rPr lang="en-AU" sz="4400" b="0" i="0" u="none" strike="noStrike" baseline="0" dirty="0">
                <a:latin typeface="TimesClassicDisplay-Rg"/>
              </a:rPr>
              <a:t>all politics,</a:t>
            </a:r>
          </a:p>
          <a:p>
            <a:pPr algn="l"/>
            <a:r>
              <a:rPr lang="en-AU" sz="4400" b="0" i="0" u="none" strike="noStrike" baseline="0" dirty="0">
                <a:latin typeface="TimesClassicDisplay-Rg"/>
              </a:rPr>
              <a:t>not law</a:t>
            </a:r>
            <a:endParaRPr lang="en-AU" dirty="0"/>
          </a:p>
        </p:txBody>
      </p:sp>
    </p:spTree>
    <p:extLst>
      <p:ext uri="{BB962C8B-B14F-4D97-AF65-F5344CB8AC3E}">
        <p14:creationId xmlns:p14="http://schemas.microsoft.com/office/powerpoint/2010/main" val="4257764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806" y="677216"/>
            <a:ext cx="4308074" cy="382499"/>
          </a:xfrm>
        </p:spPr>
        <p:txBody>
          <a:bodyPr>
            <a:normAutofit fontScale="90000"/>
          </a:bodyPr>
          <a:lstStyle/>
          <a:p>
            <a:r>
              <a:rPr lang="en-US" sz="3200" b="1" dirty="0"/>
              <a:t>Where to start?</a:t>
            </a:r>
            <a:br>
              <a:rPr lang="en-US" sz="1850" dirty="0"/>
            </a:br>
            <a:endParaRPr lang="en-US" dirty="0"/>
          </a:p>
        </p:txBody>
      </p:sp>
      <p:sp>
        <p:nvSpPr>
          <p:cNvPr id="3" name="Content Placeholder 2"/>
          <p:cNvSpPr>
            <a:spLocks noGrp="1"/>
          </p:cNvSpPr>
          <p:nvPr>
            <p:ph idx="1"/>
          </p:nvPr>
        </p:nvSpPr>
        <p:spPr/>
        <p:txBody>
          <a:bodyPr vert="horz" wrap="square" lIns="0" tIns="0" rIns="0" bIns="0" rtlCol="0" anchor="t">
            <a:normAutofit/>
          </a:bodyPr>
          <a:lstStyle/>
          <a:p>
            <a:endParaRPr lang="en-US" dirty="0">
              <a:latin typeface="Chronicle Text G1"/>
            </a:endParaRPr>
          </a:p>
          <a:p>
            <a:endParaRPr lang="en-US" dirty="0"/>
          </a:p>
          <a:p>
            <a:endParaRPr lang="en-US" dirty="0"/>
          </a:p>
        </p:txBody>
      </p:sp>
      <p:sp>
        <p:nvSpPr>
          <p:cNvPr id="5" name="Date Placeholder 4"/>
          <p:cNvSpPr>
            <a:spLocks noGrp="1"/>
          </p:cNvSpPr>
          <p:nvPr>
            <p:ph type="dt" sz="half" idx="10"/>
          </p:nvPr>
        </p:nvSpPr>
        <p:spPr>
          <a:xfrm>
            <a:off x="1386155" y="6000880"/>
            <a:ext cx="8914866" cy="492443"/>
          </a:xfrm>
        </p:spPr>
        <p:style>
          <a:lnRef idx="2">
            <a:schemeClr val="accent2"/>
          </a:lnRef>
          <a:fillRef idx="1">
            <a:schemeClr val="lt1"/>
          </a:fillRef>
          <a:effectRef idx="0">
            <a:schemeClr val="accent2"/>
          </a:effectRef>
          <a:fontRef idx="minor">
            <a:schemeClr val="dk1"/>
          </a:fontRef>
        </p:style>
        <p:txBody>
          <a:bodyPr/>
          <a:lstStyle/>
          <a:p>
            <a:pPr defTabSz="685800"/>
            <a:r>
              <a:rPr lang="en-AU" sz="1600" dirty="0">
                <a:solidFill>
                  <a:prstClr val="black">
                    <a:tint val="75000"/>
                  </a:prstClr>
                </a:solidFill>
                <a:latin typeface="Calibri"/>
              </a:rPr>
              <a:t>  Page, S., Trudgett, M., &amp; Bodkin-Andrews, G. (2019). Creating a degree-focused pedagogical framework               to guide Indigenous graduate attribute curriculum development. </a:t>
            </a:r>
            <a:r>
              <a:rPr lang="en-AU" sz="1600" i="1" dirty="0">
                <a:solidFill>
                  <a:prstClr val="black">
                    <a:tint val="75000"/>
                  </a:prstClr>
                </a:solidFill>
                <a:latin typeface="Calibri"/>
              </a:rPr>
              <a:t>Higher Education</a:t>
            </a:r>
            <a:r>
              <a:rPr lang="en-AU" sz="1600" dirty="0">
                <a:solidFill>
                  <a:prstClr val="black">
                    <a:tint val="75000"/>
                  </a:prstClr>
                </a:solidFill>
                <a:latin typeface="Calibri"/>
              </a:rPr>
              <a:t>, 78(1), 1-15.</a:t>
            </a:r>
            <a:endParaRPr lang="en-US" sz="1600" dirty="0">
              <a:solidFill>
                <a:prstClr val="black">
                  <a:tint val="75000"/>
                </a:prstClr>
              </a:solidFill>
              <a:latin typeface="Calibri"/>
            </a:endParaRPr>
          </a:p>
        </p:txBody>
      </p:sp>
      <p:pic>
        <p:nvPicPr>
          <p:cNvPr id="13" name="Picture 12"/>
          <p:cNvPicPr>
            <a:picLocks noChangeAspect="1"/>
          </p:cNvPicPr>
          <p:nvPr/>
        </p:nvPicPr>
        <p:blipFill>
          <a:blip r:embed="rId3"/>
          <a:stretch>
            <a:fillRect/>
          </a:stretch>
        </p:blipFill>
        <p:spPr>
          <a:xfrm>
            <a:off x="2415865" y="792031"/>
            <a:ext cx="7360270" cy="4572000"/>
          </a:xfrm>
          <a:prstGeom prst="rect">
            <a:avLst/>
          </a:prstGeom>
          <a:ln>
            <a:solidFill>
              <a:srgbClr val="0070C0"/>
            </a:solidFill>
          </a:ln>
        </p:spPr>
      </p:pic>
      <p:sp>
        <p:nvSpPr>
          <p:cNvPr id="6" name="Picture Placeholder 5">
            <a:extLst>
              <a:ext uri="{FF2B5EF4-FFF2-40B4-BE49-F238E27FC236}">
                <a16:creationId xmlns:a16="http://schemas.microsoft.com/office/drawing/2014/main" id="{6A64F70E-5FC6-0FEE-77B3-53EAF656D1AE}"/>
              </a:ext>
            </a:extLst>
          </p:cNvPr>
          <p:cNvSpPr>
            <a:spLocks noGrp="1"/>
          </p:cNvSpPr>
          <p:nvPr>
            <p:ph type="pic" sz="quarter" idx="13"/>
          </p:nvPr>
        </p:nvSpPr>
        <p:spPr/>
        <p:txBody>
          <a:bodyPr/>
          <a:lstStyle/>
          <a:p>
            <a:endParaRPr lang="en-AU"/>
          </a:p>
        </p:txBody>
      </p:sp>
    </p:spTree>
    <p:extLst>
      <p:ext uri="{BB962C8B-B14F-4D97-AF65-F5344CB8AC3E}">
        <p14:creationId xmlns:p14="http://schemas.microsoft.com/office/powerpoint/2010/main" val="1359855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1F441E-4372-A04C-A2EF-60C198F0BE5C}"/>
              </a:ext>
            </a:extLst>
          </p:cNvPr>
          <p:cNvSpPr txBox="1"/>
          <p:nvPr/>
        </p:nvSpPr>
        <p:spPr>
          <a:xfrm>
            <a:off x="4293053" y="354228"/>
            <a:ext cx="6789683" cy="307777"/>
          </a:xfrm>
          <a:prstGeom prst="rect">
            <a:avLst/>
          </a:prstGeom>
          <a:noFill/>
        </p:spPr>
        <p:txBody>
          <a:bodyPr wrap="square" rtlCol="0">
            <a:spAutoFit/>
          </a:bodyPr>
          <a:lstStyle/>
          <a:p>
            <a:pPr algn="r"/>
            <a:r>
              <a:rPr lang="en-AU" sz="1400" b="1" dirty="0">
                <a:solidFill>
                  <a:srgbClr val="653397"/>
                </a:solidFill>
                <a:latin typeface="Gotham Book" pitchFamily="50" charset="0"/>
                <a:cs typeface="Chronicle Text G1 Semi" pitchFamily="2" charset="0"/>
              </a:rPr>
              <a:t>Indigenous Learning and Teaching</a:t>
            </a:r>
          </a:p>
        </p:txBody>
      </p:sp>
      <p:cxnSp>
        <p:nvCxnSpPr>
          <p:cNvPr id="3" name="Straight Connector 2">
            <a:extLst>
              <a:ext uri="{FF2B5EF4-FFF2-40B4-BE49-F238E27FC236}">
                <a16:creationId xmlns:a16="http://schemas.microsoft.com/office/drawing/2014/main" id="{3CE9BB93-F815-0F48-9065-CBD94C0529E9}"/>
              </a:ext>
            </a:extLst>
          </p:cNvPr>
          <p:cNvCxnSpPr>
            <a:cxnSpLocks/>
          </p:cNvCxnSpPr>
          <p:nvPr/>
        </p:nvCxnSpPr>
        <p:spPr>
          <a:xfrm>
            <a:off x="8478982" y="662005"/>
            <a:ext cx="2603754" cy="3270"/>
          </a:xfrm>
          <a:prstGeom prst="line">
            <a:avLst/>
          </a:prstGeom>
          <a:ln w="9525">
            <a:solidFill>
              <a:srgbClr val="65339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1BE058C-9F72-4E0C-8232-13EC7A6AE748}"/>
              </a:ext>
            </a:extLst>
          </p:cNvPr>
          <p:cNvSpPr txBox="1">
            <a:spLocks/>
          </p:cNvSpPr>
          <p:nvPr/>
        </p:nvSpPr>
        <p:spPr>
          <a:xfrm>
            <a:off x="3489622" y="402061"/>
            <a:ext cx="8847283" cy="1286544"/>
          </a:xfrm>
          <a:prstGeom prst="rect">
            <a:avLst/>
          </a:prstGeom>
          <a:noFill/>
        </p:spPr>
        <p:txBody>
          <a:bodyPr vert="horz" lIns="0" tIns="0" rIns="0" bIns="0" rtlCol="0" anchor="b">
            <a:normAutofit/>
          </a:bodyPr>
          <a:lstStyle>
            <a:lvl1pPr algn="ctr" defTabSz="914400" rtl="0" eaLnBrk="1" latinLnBrk="0" hangingPunct="1">
              <a:lnSpc>
                <a:spcPts val="2700"/>
              </a:lnSpc>
              <a:spcBef>
                <a:spcPct val="0"/>
              </a:spcBef>
              <a:buNone/>
              <a:defRPr sz="6000" kern="1200">
                <a:solidFill>
                  <a:schemeClr val="tx2"/>
                </a:solidFill>
                <a:latin typeface="Georgia" panose="02040502050405020303" pitchFamily="18" charset="0"/>
                <a:ea typeface="+mj-ea"/>
                <a:cs typeface="+mj-cs"/>
              </a:defRPr>
            </a:lvl1pPr>
          </a:lstStyle>
          <a:p>
            <a:pPr marL="0" marR="0" lvl="0" indent="0" algn="ctr" defTabSz="914400" rtl="0" eaLnBrk="1" fontAlgn="auto" latinLnBrk="0" hangingPunct="1">
              <a:lnSpc>
                <a:spcPts val="2700"/>
              </a:lnSpc>
              <a:spcBef>
                <a:spcPct val="0"/>
              </a:spcBef>
              <a:spcAft>
                <a:spcPts val="0"/>
              </a:spcAft>
              <a:buClrTx/>
              <a:buSzTx/>
              <a:buFontTx/>
              <a:buNone/>
              <a:tabLst/>
              <a:defRPr/>
            </a:pPr>
            <a:r>
              <a:rPr kumimoji="0" lang="en-AU" sz="4000" b="0" i="0" u="none" strike="noStrike" kern="1200" cap="none" spc="0" normalizeH="0" baseline="0" noProof="0" dirty="0">
                <a:ln>
                  <a:noFill/>
                </a:ln>
                <a:solidFill>
                  <a:srgbClr val="A31E34"/>
                </a:solidFill>
                <a:effectLst/>
                <a:uLnTx/>
                <a:uFillTx/>
                <a:latin typeface="Georgia" panose="02040502050405020303" pitchFamily="18" charset="0"/>
                <a:ea typeface="+mj-ea"/>
                <a:cs typeface="+mj-cs"/>
              </a:rPr>
              <a:t>Transforming Curriculum</a:t>
            </a:r>
          </a:p>
        </p:txBody>
      </p:sp>
      <p:sp>
        <p:nvSpPr>
          <p:cNvPr id="8" name="Subtitle 2">
            <a:extLst>
              <a:ext uri="{FF2B5EF4-FFF2-40B4-BE49-F238E27FC236}">
                <a16:creationId xmlns:a16="http://schemas.microsoft.com/office/drawing/2014/main" id="{960C2CC0-8B1B-46FA-B753-CF443453B7F7}"/>
              </a:ext>
            </a:extLst>
          </p:cNvPr>
          <p:cNvSpPr txBox="1">
            <a:spLocks/>
          </p:cNvSpPr>
          <p:nvPr/>
        </p:nvSpPr>
        <p:spPr>
          <a:xfrm>
            <a:off x="479980" y="1736438"/>
            <a:ext cx="11441904" cy="2408584"/>
          </a:xfrm>
          <a:prstGeom prst="rect">
            <a:avLst/>
          </a:prstGeom>
          <a:noFill/>
        </p:spPr>
        <p:txBody>
          <a:bodyPr vert="horz" lIns="0" tIns="0" rIns="0" bIns="0" rtlCol="0">
            <a:normAutofit/>
          </a:bodyPr>
          <a:lstStyle>
            <a:lvl1pPr marL="0" indent="0" algn="ctr" defTabSz="914400" rtl="0" eaLnBrk="1" latinLnBrk="0" hangingPunct="1">
              <a:lnSpc>
                <a:spcPts val="2200"/>
              </a:lnSpc>
              <a:spcBef>
                <a:spcPts val="0"/>
              </a:spcBef>
              <a:spcAft>
                <a:spcPts val="1300"/>
              </a:spcAft>
              <a:buFont typeface="Arial"/>
              <a:buNone/>
              <a:defRPr sz="2400" kern="1200">
                <a:solidFill>
                  <a:schemeClr val="accent1"/>
                </a:solidFill>
                <a:latin typeface="Georgia" panose="02040502050405020303" pitchFamily="18" charset="0"/>
                <a:ea typeface="+mn-ea"/>
                <a:cs typeface="+mn-cs"/>
              </a:defRPr>
            </a:lvl1pPr>
            <a:lvl2pPr marL="457200" indent="0" algn="ctr" defTabSz="914400" rtl="0" eaLnBrk="1" latinLnBrk="0" hangingPunct="1">
              <a:lnSpc>
                <a:spcPts val="1400"/>
              </a:lnSpc>
              <a:spcBef>
                <a:spcPts val="0"/>
              </a:spcBef>
              <a:buFont typeface="Arial"/>
              <a:buNone/>
              <a:tabLst/>
              <a:defRPr sz="2000" b="1" i="0" kern="1200">
                <a:solidFill>
                  <a:schemeClr val="tx2"/>
                </a:solidFill>
                <a:latin typeface="Gotham Narrow Bold" pitchFamily="50" charset="0"/>
                <a:ea typeface="Gotham Narrow Bold" pitchFamily="50" charset="0"/>
                <a:cs typeface="Gotham Narrow Bold" pitchFamily="50" charset="0"/>
              </a:defRPr>
            </a:lvl2pPr>
            <a:lvl3pPr marL="914400" indent="0" algn="ctr" defTabSz="914400" rtl="0" eaLnBrk="1" latinLnBrk="0" hangingPunct="1">
              <a:lnSpc>
                <a:spcPts val="1400"/>
              </a:lnSpc>
              <a:spcBef>
                <a:spcPts val="0"/>
              </a:spcBef>
              <a:spcAft>
                <a:spcPts val="850"/>
              </a:spcAft>
              <a:buFont typeface="Arial"/>
              <a:buNone/>
              <a:tabLst/>
              <a:defRPr sz="1800" b="0" i="0" kern="1200">
                <a:solidFill>
                  <a:schemeClr val="tx1"/>
                </a:solidFill>
                <a:latin typeface="Gotham Narrow Light" charset="0"/>
                <a:ea typeface="Gotham Narrow Light" charset="0"/>
                <a:cs typeface="Gotham Narrow Light"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Chronicle Text G1 Roman" charset="0"/>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Chronicle Text G1 Roman" charset="0"/>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defRPr/>
            </a:pPr>
            <a:endParaRPr lang="en-AU" dirty="0">
              <a:solidFill>
                <a:srgbClr val="FE7073"/>
              </a:solidFill>
            </a:endParaRPr>
          </a:p>
          <a:p>
            <a:pPr>
              <a:defRPr/>
            </a:pPr>
            <a:r>
              <a:rPr lang="en-AU" sz="2800" dirty="0">
                <a:solidFill>
                  <a:srgbClr val="FE7073"/>
                </a:solidFill>
              </a:rPr>
              <a:t>White </a:t>
            </a:r>
            <a:r>
              <a:rPr lang="en-AU" sz="2800" dirty="0" err="1">
                <a:solidFill>
                  <a:srgbClr val="FE7073"/>
                </a:solidFill>
              </a:rPr>
              <a:t>Mastercript</a:t>
            </a:r>
            <a:r>
              <a:rPr lang="en-AU" sz="2800" dirty="0">
                <a:solidFill>
                  <a:srgbClr val="FE7073"/>
                </a:solidFill>
              </a:rPr>
              <a:t> </a:t>
            </a:r>
            <a:r>
              <a:rPr lang="en-AU" dirty="0">
                <a:solidFill>
                  <a:srgbClr val="FE7073"/>
                </a:solidFill>
              </a:rPr>
              <a:t>(Ladson-Billings, 1998)</a:t>
            </a:r>
          </a:p>
          <a:p>
            <a:pPr marL="0" marR="0" lvl="0" indent="0" algn="ctr" defTabSz="914400" rtl="0" eaLnBrk="1" fontAlgn="auto" latinLnBrk="0" hangingPunct="1">
              <a:lnSpc>
                <a:spcPts val="2200"/>
              </a:lnSpc>
              <a:spcBef>
                <a:spcPts val="0"/>
              </a:spcBef>
              <a:spcAft>
                <a:spcPts val="1300"/>
              </a:spcAft>
              <a:buClrTx/>
              <a:buSzTx/>
              <a:buFont typeface="Arial"/>
              <a:buNone/>
              <a:tabLst/>
              <a:defRPr/>
            </a:pPr>
            <a:r>
              <a:rPr kumimoji="0" lang="en-AU" sz="2800" b="0" i="0" u="none" strike="noStrike" kern="1200" cap="none" spc="0" normalizeH="0" baseline="0" noProof="0" dirty="0">
                <a:ln>
                  <a:noFill/>
                </a:ln>
                <a:solidFill>
                  <a:srgbClr val="FE7073"/>
                </a:solidFill>
                <a:effectLst/>
                <a:uLnTx/>
                <a:uFillTx/>
              </a:rPr>
              <a:t>Remedying silences and gaps </a:t>
            </a:r>
            <a:r>
              <a:rPr kumimoji="0" lang="en-AU" b="0" i="0" u="none" strike="noStrike" kern="1200" cap="none" spc="0" normalizeH="0" baseline="0" noProof="0" dirty="0">
                <a:ln>
                  <a:noFill/>
                </a:ln>
                <a:solidFill>
                  <a:srgbClr val="FE7073"/>
                </a:solidFill>
                <a:effectLst/>
                <a:uLnTx/>
                <a:uFillTx/>
              </a:rPr>
              <a:t>(Bodkin-Andrews, Page, Trudgett, 2018)</a:t>
            </a:r>
          </a:p>
          <a:p>
            <a:pPr marL="0" marR="0" lvl="0" indent="0" algn="ctr" defTabSz="914400" rtl="0" eaLnBrk="1" fontAlgn="auto" latinLnBrk="0" hangingPunct="1">
              <a:lnSpc>
                <a:spcPts val="2200"/>
              </a:lnSpc>
              <a:spcBef>
                <a:spcPts val="0"/>
              </a:spcBef>
              <a:spcAft>
                <a:spcPts val="1300"/>
              </a:spcAft>
              <a:buClrTx/>
              <a:buSzTx/>
              <a:buFont typeface="Arial"/>
              <a:buNone/>
              <a:tabLst/>
              <a:defRPr/>
            </a:pPr>
            <a:r>
              <a:rPr kumimoji="0" lang="en-AU" sz="2800" b="0" i="0" u="none" strike="noStrike" kern="1200" cap="none" spc="0" normalizeH="0" baseline="0" noProof="0" dirty="0">
                <a:ln>
                  <a:noFill/>
                </a:ln>
                <a:solidFill>
                  <a:srgbClr val="FE7073"/>
                </a:solidFill>
                <a:effectLst/>
                <a:uLnTx/>
                <a:uFillTx/>
              </a:rPr>
              <a:t>Addressing colonial storytelling </a:t>
            </a:r>
            <a:r>
              <a:rPr kumimoji="0" lang="en-AU" b="0" i="0" u="none" strike="noStrike" kern="1200" cap="none" spc="0" normalizeH="0" baseline="0" noProof="0" dirty="0">
                <a:ln>
                  <a:noFill/>
                </a:ln>
                <a:solidFill>
                  <a:srgbClr val="FE7073"/>
                </a:solidFill>
                <a:effectLst/>
                <a:uLnTx/>
                <a:uFillTx/>
              </a:rPr>
              <a:t>(Behrendt, 2016)</a:t>
            </a:r>
          </a:p>
          <a:p>
            <a:pPr marL="0" marR="0" lvl="0" indent="0" algn="ctr" defTabSz="914400" rtl="0" eaLnBrk="1" fontAlgn="auto" latinLnBrk="0" hangingPunct="1">
              <a:lnSpc>
                <a:spcPts val="2200"/>
              </a:lnSpc>
              <a:spcBef>
                <a:spcPts val="0"/>
              </a:spcBef>
              <a:spcAft>
                <a:spcPts val="1300"/>
              </a:spcAft>
              <a:buClrTx/>
              <a:buSzTx/>
              <a:buFont typeface="Arial"/>
              <a:buNone/>
              <a:tabLst/>
              <a:defRPr/>
            </a:pPr>
            <a:endParaRPr kumimoji="0" lang="en-AU" sz="2400" b="0" i="0" u="none" strike="noStrike" kern="1200" cap="none" spc="0" normalizeH="0" baseline="0" noProof="0" dirty="0">
              <a:ln>
                <a:noFill/>
              </a:ln>
              <a:solidFill>
                <a:srgbClr val="FE7073"/>
              </a:solidFill>
              <a:effectLst/>
              <a:uLnTx/>
              <a:uFillTx/>
              <a:latin typeface="Georgia" panose="02040502050405020303" pitchFamily="18" charset="0"/>
              <a:ea typeface="+mn-ea"/>
              <a:cs typeface="+mn-cs"/>
            </a:endParaRPr>
          </a:p>
        </p:txBody>
      </p:sp>
      <p:sp>
        <p:nvSpPr>
          <p:cNvPr id="9" name="Rectangle 8">
            <a:extLst>
              <a:ext uri="{FF2B5EF4-FFF2-40B4-BE49-F238E27FC236}">
                <a16:creationId xmlns:a16="http://schemas.microsoft.com/office/drawing/2014/main" id="{68D474C6-A0CA-4532-998A-6CC2C45FBC7D}"/>
              </a:ext>
            </a:extLst>
          </p:cNvPr>
          <p:cNvSpPr/>
          <p:nvPr/>
        </p:nvSpPr>
        <p:spPr>
          <a:xfrm>
            <a:off x="5015961" y="4182782"/>
            <a:ext cx="6905923" cy="1877437"/>
          </a:xfrm>
          <a:prstGeom prst="rect">
            <a:avLst/>
          </a:prstGeom>
        </p:spPr>
        <p:txBody>
          <a:bodyPr wrap="square">
            <a:spAutoFit/>
          </a:bodyPr>
          <a:lstStyle/>
          <a:p>
            <a:pPr>
              <a:defRPr/>
            </a:pPr>
            <a:r>
              <a:rPr lang="en-AU" sz="3200" b="1" dirty="0">
                <a:solidFill>
                  <a:srgbClr val="FE7073"/>
                </a:solidFill>
                <a:latin typeface="Georgia" panose="02040502050405020303" pitchFamily="18" charset="0"/>
              </a:rPr>
              <a:t>Potential Pitfalls</a:t>
            </a:r>
          </a:p>
          <a:p>
            <a:pPr marL="285750" indent="-285750">
              <a:buFont typeface="Arial" panose="020B0604020202020204" pitchFamily="34" charset="0"/>
              <a:buChar char="•"/>
              <a:defRPr/>
            </a:pPr>
            <a:r>
              <a:rPr lang="en-AU" sz="2800" dirty="0">
                <a:solidFill>
                  <a:srgbClr val="FF5C5E"/>
                </a:solidFill>
                <a:latin typeface="Georgia" panose="02040502050405020303" pitchFamily="18" charset="0"/>
              </a:rPr>
              <a:t>Teacher uncertainty </a:t>
            </a:r>
            <a:r>
              <a:rPr lang="en-AU" sz="2400" dirty="0">
                <a:solidFill>
                  <a:srgbClr val="FF5C5E"/>
                </a:solidFill>
                <a:latin typeface="Georgia" panose="02040502050405020303" pitchFamily="18" charset="0"/>
              </a:rPr>
              <a:t>(Wolfe et al, 2018) </a:t>
            </a:r>
            <a:endParaRPr lang="en-AU" sz="2800" dirty="0">
              <a:solidFill>
                <a:srgbClr val="FF5C5E"/>
              </a:solidFill>
              <a:latin typeface="Georgia" panose="02040502050405020303" pitchFamily="18" charset="0"/>
            </a:endParaRPr>
          </a:p>
          <a:p>
            <a:pPr marL="285750" indent="-285750">
              <a:buFont typeface="Arial" panose="020B0604020202020204" pitchFamily="34" charset="0"/>
              <a:buChar char="•"/>
              <a:defRPr/>
            </a:pPr>
            <a:r>
              <a:rPr lang="en-AU" sz="2800" dirty="0">
                <a:solidFill>
                  <a:srgbClr val="FF5C5E"/>
                </a:solidFill>
                <a:latin typeface="Georgia" panose="02040502050405020303" pitchFamily="18" charset="0"/>
              </a:rPr>
              <a:t>Student resistance </a:t>
            </a:r>
            <a:r>
              <a:rPr lang="en-AU" sz="2400" dirty="0">
                <a:solidFill>
                  <a:srgbClr val="FF5C5E"/>
                </a:solidFill>
                <a:latin typeface="Georgia" panose="02040502050405020303" pitchFamily="18" charset="0"/>
              </a:rPr>
              <a:t>(Bullen &amp; Flavell, 2017)</a:t>
            </a:r>
          </a:p>
          <a:p>
            <a:pPr marL="285750" indent="-285750">
              <a:buFont typeface="Arial" panose="020B0604020202020204" pitchFamily="34" charset="0"/>
              <a:buChar char="•"/>
              <a:defRPr/>
            </a:pPr>
            <a:r>
              <a:rPr lang="en-AU" sz="2800" dirty="0">
                <a:solidFill>
                  <a:srgbClr val="FF5C5E"/>
                </a:solidFill>
                <a:latin typeface="Georgia" panose="02040502050405020303" pitchFamily="18" charset="0"/>
              </a:rPr>
              <a:t>Lack of human resources.</a:t>
            </a:r>
          </a:p>
        </p:txBody>
      </p:sp>
    </p:spTree>
    <p:extLst>
      <p:ext uri="{BB962C8B-B14F-4D97-AF65-F5344CB8AC3E}">
        <p14:creationId xmlns:p14="http://schemas.microsoft.com/office/powerpoint/2010/main" val="1724306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AD7B87-8811-4363-843D-14A60C4EAD59}"/>
              </a:ext>
            </a:extLst>
          </p:cNvPr>
          <p:cNvSpPr>
            <a:spLocks noGrp="1"/>
          </p:cNvSpPr>
          <p:nvPr>
            <p:ph type="ctrTitle"/>
          </p:nvPr>
        </p:nvSpPr>
        <p:spPr>
          <a:xfrm>
            <a:off x="839469" y="2974602"/>
            <a:ext cx="10515600" cy="1286544"/>
          </a:xfrm>
          <a:noFill/>
        </p:spPr>
        <p:txBody>
          <a:bodyPr anchor="b">
            <a:normAutofit/>
          </a:bodyPr>
          <a:lstStyle/>
          <a:p>
            <a:r>
              <a:rPr lang="en-AU" sz="5200" dirty="0"/>
              <a:t>Transformed Teaching</a:t>
            </a:r>
          </a:p>
        </p:txBody>
      </p:sp>
      <p:sp>
        <p:nvSpPr>
          <p:cNvPr id="3" name="Subtitle 2">
            <a:extLst>
              <a:ext uri="{FF2B5EF4-FFF2-40B4-BE49-F238E27FC236}">
                <a16:creationId xmlns:a16="http://schemas.microsoft.com/office/drawing/2014/main" id="{C80F045E-F0A4-4163-B5A4-9DCFBE8FB338}"/>
              </a:ext>
            </a:extLst>
          </p:cNvPr>
          <p:cNvSpPr>
            <a:spLocks noGrp="1"/>
          </p:cNvSpPr>
          <p:nvPr>
            <p:ph type="subTitle" idx="1"/>
          </p:nvPr>
        </p:nvSpPr>
        <p:spPr>
          <a:xfrm>
            <a:off x="839469" y="4430308"/>
            <a:ext cx="10509388" cy="1422274"/>
          </a:xfrm>
          <a:noFill/>
        </p:spPr>
        <p:txBody>
          <a:bodyPr>
            <a:normAutofit fontScale="85000" lnSpcReduction="10000"/>
          </a:bodyPr>
          <a:lstStyle/>
          <a:p>
            <a:r>
              <a:rPr lang="en-AU" dirty="0"/>
              <a:t>Student resistance can result in negative evaluations of teaching (Bullen &amp; Flavell,2017)</a:t>
            </a:r>
          </a:p>
          <a:p>
            <a:r>
              <a:rPr lang="en-AU" dirty="0"/>
              <a:t>Lack of confidence in teaching Indigenous curriculum (Wolfe et al, 2018) </a:t>
            </a:r>
          </a:p>
          <a:p>
            <a:r>
              <a:rPr lang="en-AU" dirty="0"/>
              <a:t>Racism and prejudice (Fredericks 2009; </a:t>
            </a:r>
            <a:r>
              <a:rPr lang="en-AU" dirty="0" err="1"/>
              <a:t>Thunig</a:t>
            </a:r>
            <a:r>
              <a:rPr lang="en-AU" dirty="0"/>
              <a:t> &amp; Jones 2020)</a:t>
            </a:r>
          </a:p>
          <a:p>
            <a:endParaRPr lang="en-AU" dirty="0"/>
          </a:p>
          <a:p>
            <a:endParaRPr lang="en-AU" dirty="0"/>
          </a:p>
        </p:txBody>
      </p:sp>
      <p:pic>
        <p:nvPicPr>
          <p:cNvPr id="4" name="Picture 3">
            <a:extLst>
              <a:ext uri="{FF2B5EF4-FFF2-40B4-BE49-F238E27FC236}">
                <a16:creationId xmlns:a16="http://schemas.microsoft.com/office/drawing/2014/main" id="{F5DA9990-BA44-4B9D-B487-CC05DCFBDAC1}"/>
              </a:ext>
            </a:extLst>
          </p:cNvPr>
          <p:cNvPicPr>
            <a:picLocks noChangeAspect="1"/>
          </p:cNvPicPr>
          <p:nvPr/>
        </p:nvPicPr>
        <p:blipFill rotWithShape="1">
          <a:blip r:embed="rId3"/>
          <a:srcRect t="10073" b="39928"/>
          <a:stretch/>
        </p:blipFill>
        <p:spPr>
          <a:xfrm>
            <a:off x="-3028" y="-4109"/>
            <a:ext cx="12191979" cy="3429000"/>
          </a:xfrm>
          <a:prstGeom prst="rect">
            <a:avLst/>
          </a:prstGeom>
        </p:spPr>
      </p:pic>
      <p:pic>
        <p:nvPicPr>
          <p:cNvPr id="5" name="Picture 4">
            <a:extLst>
              <a:ext uri="{FF2B5EF4-FFF2-40B4-BE49-F238E27FC236}">
                <a16:creationId xmlns:a16="http://schemas.microsoft.com/office/drawing/2014/main" id="{549DA66E-E9EB-4C27-BC22-5AA8580179FF}"/>
              </a:ext>
            </a:extLst>
          </p:cNvPr>
          <p:cNvPicPr>
            <a:picLocks noChangeAspect="1"/>
          </p:cNvPicPr>
          <p:nvPr/>
        </p:nvPicPr>
        <p:blipFill>
          <a:blip r:embed="rId4"/>
          <a:stretch>
            <a:fillRect/>
          </a:stretch>
        </p:blipFill>
        <p:spPr>
          <a:xfrm>
            <a:off x="11169629" y="6343075"/>
            <a:ext cx="825542" cy="361969"/>
          </a:xfrm>
          <a:prstGeom prst="rect">
            <a:avLst/>
          </a:prstGeom>
        </p:spPr>
      </p:pic>
      <p:sp>
        <p:nvSpPr>
          <p:cNvPr id="6" name="Rectangle 5">
            <a:extLst>
              <a:ext uri="{FF2B5EF4-FFF2-40B4-BE49-F238E27FC236}">
                <a16:creationId xmlns:a16="http://schemas.microsoft.com/office/drawing/2014/main" id="{814D6EC6-E7D1-4DDC-B0AB-582D3126CF97}"/>
              </a:ext>
            </a:extLst>
          </p:cNvPr>
          <p:cNvSpPr/>
          <p:nvPr/>
        </p:nvSpPr>
        <p:spPr>
          <a:xfrm>
            <a:off x="4876800" y="598703"/>
            <a:ext cx="6948602" cy="1631216"/>
          </a:xfrm>
          <a:prstGeom prst="rect">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000000"/>
                </a:solidFill>
                <a:effectLst/>
                <a:uLnTx/>
                <a:uFillTx/>
                <a:latin typeface="Calibri" panose="020F0502020204030204"/>
                <a:ea typeface="+mn-ea"/>
                <a:cs typeface="+mn-cs"/>
              </a:rPr>
              <a:t>Non-Indigenous academics do not have to become experts, rather they need to be ‘knowledgeable and receptive’ and prepared to work through any discomfort in order to ‘know’ rather than ‘unknow’.  And to share the burden of harm and the critical work of Indigenising curriculum (</a:t>
            </a:r>
            <a:r>
              <a:rPr kumimoji="0" lang="en-AU" sz="2000" b="0" i="0" u="none" strike="noStrike" kern="1200" cap="none" spc="0" normalizeH="0" baseline="0" noProof="0" dirty="0" err="1">
                <a:ln>
                  <a:noFill/>
                </a:ln>
                <a:solidFill>
                  <a:srgbClr val="000000"/>
                </a:solidFill>
                <a:effectLst/>
                <a:uLnTx/>
                <a:uFillTx/>
                <a:latin typeface="Calibri" panose="020F0502020204030204"/>
                <a:ea typeface="+mn-ea"/>
                <a:cs typeface="+mn-cs"/>
              </a:rPr>
              <a:t>Bessarab</a:t>
            </a:r>
            <a:r>
              <a:rPr kumimoji="0" lang="en-AU" sz="20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AU" sz="2000" b="0" i="0" u="none" strike="noStrike" kern="1200" cap="none" spc="0" normalizeH="0" noProof="0" dirty="0">
                <a:ln>
                  <a:noFill/>
                </a:ln>
                <a:solidFill>
                  <a:srgbClr val="000000"/>
                </a:solidFill>
                <a:effectLst/>
                <a:uLnTx/>
                <a:uFillTx/>
                <a:latin typeface="Calibri" panose="020F0502020204030204"/>
                <a:ea typeface="+mn-ea"/>
                <a:cs typeface="+mn-cs"/>
              </a:rPr>
              <a:t> 2015, 2)</a:t>
            </a:r>
            <a:r>
              <a:rPr kumimoji="0" lang="en-AU"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4E47133B-5B3D-AAF7-3EE6-C6840EE65A55}"/>
              </a:ext>
            </a:extLst>
          </p:cNvPr>
          <p:cNvSpPr txBox="1"/>
          <p:nvPr/>
        </p:nvSpPr>
        <p:spPr>
          <a:xfrm>
            <a:off x="196829" y="6135657"/>
            <a:ext cx="12188951" cy="584775"/>
          </a:xfrm>
          <a:prstGeom prst="rect">
            <a:avLst/>
          </a:prstGeom>
          <a:noFill/>
        </p:spPr>
        <p:txBody>
          <a:bodyPr wrap="square">
            <a:spAutoFit/>
          </a:bodyPr>
          <a:lstStyle/>
          <a:p>
            <a:r>
              <a:rPr lang="en-AU" sz="1600" b="0" i="0" dirty="0">
                <a:solidFill>
                  <a:srgbClr val="222222"/>
                </a:solidFill>
                <a:effectLst/>
                <a:latin typeface="Arial" panose="020B0604020202020204" pitchFamily="34" charset="0"/>
              </a:rPr>
              <a:t>Page, S. (2022). Persistence, Patience and Persuasion: Critical Reflections on Creating Space for Indigenous Content in Australian University Curricula. </a:t>
            </a:r>
            <a:r>
              <a:rPr lang="en-AU" sz="1600" b="0" i="1" dirty="0">
                <a:solidFill>
                  <a:srgbClr val="222222"/>
                </a:solidFill>
                <a:effectLst/>
                <a:latin typeface="Arial" panose="020B0604020202020204" pitchFamily="34" charset="0"/>
              </a:rPr>
              <a:t>Gender in an Era of Post-truth Populism: Pedagogies, Challenges and Strategies</a:t>
            </a:r>
            <a:r>
              <a:rPr lang="en-AU" sz="1600" b="0" i="0" dirty="0">
                <a:solidFill>
                  <a:srgbClr val="222222"/>
                </a:solidFill>
                <a:effectLst/>
                <a:latin typeface="Arial" panose="020B0604020202020204" pitchFamily="34" charset="0"/>
              </a:rPr>
              <a:t>, 113-130.</a:t>
            </a:r>
            <a:endParaRPr lang="en-AU" sz="1600" dirty="0"/>
          </a:p>
        </p:txBody>
      </p:sp>
    </p:spTree>
    <p:extLst>
      <p:ext uri="{BB962C8B-B14F-4D97-AF65-F5344CB8AC3E}">
        <p14:creationId xmlns:p14="http://schemas.microsoft.com/office/powerpoint/2010/main" val="876759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308138-7E1D-4A51-B3CC-082E72C1D2B9}"/>
              </a:ext>
            </a:extLst>
          </p:cNvPr>
          <p:cNvSpPr txBox="1"/>
          <p:nvPr/>
        </p:nvSpPr>
        <p:spPr>
          <a:xfrm>
            <a:off x="2324839" y="372021"/>
            <a:ext cx="7542321" cy="769441"/>
          </a:xfrm>
          <a:prstGeom prst="rect">
            <a:avLst/>
          </a:prstGeom>
          <a:noFill/>
        </p:spPr>
        <p:txBody>
          <a:bodyPr wrap="none" rtlCol="0">
            <a:spAutoFit/>
          </a:bodyPr>
          <a:lstStyle/>
          <a:p>
            <a:r>
              <a:rPr lang="en-AU" sz="4400" b="1" dirty="0"/>
              <a:t>Subject Leaders: Where to start</a:t>
            </a:r>
          </a:p>
        </p:txBody>
      </p:sp>
      <p:sp>
        <p:nvSpPr>
          <p:cNvPr id="8" name="TextBox 7">
            <a:extLst>
              <a:ext uri="{FF2B5EF4-FFF2-40B4-BE49-F238E27FC236}">
                <a16:creationId xmlns:a16="http://schemas.microsoft.com/office/drawing/2014/main" id="{9A2C4F18-9E96-4D13-9A91-13D440F8D0DC}"/>
              </a:ext>
            </a:extLst>
          </p:cNvPr>
          <p:cNvSpPr txBox="1"/>
          <p:nvPr/>
        </p:nvSpPr>
        <p:spPr>
          <a:xfrm>
            <a:off x="6951522" y="6231125"/>
            <a:ext cx="5142875" cy="369332"/>
          </a:xfrm>
          <a:prstGeom prst="rect">
            <a:avLst/>
          </a:prstGeom>
          <a:noFill/>
        </p:spPr>
        <p:txBody>
          <a:bodyPr wrap="square">
            <a:spAutoFit/>
          </a:bodyPr>
          <a:lstStyle/>
          <a:p>
            <a:r>
              <a:rPr lang="en-AU" dirty="0"/>
              <a:t>https://www.aare.edu.au/blog/?tag=alanna-kamp</a:t>
            </a:r>
          </a:p>
        </p:txBody>
      </p:sp>
      <p:sp>
        <p:nvSpPr>
          <p:cNvPr id="10" name="TextBox 9">
            <a:extLst>
              <a:ext uri="{FF2B5EF4-FFF2-40B4-BE49-F238E27FC236}">
                <a16:creationId xmlns:a16="http://schemas.microsoft.com/office/drawing/2014/main" id="{345D7FE8-A7A4-485C-8DEF-3CD97BB4E74F}"/>
              </a:ext>
            </a:extLst>
          </p:cNvPr>
          <p:cNvSpPr txBox="1"/>
          <p:nvPr/>
        </p:nvSpPr>
        <p:spPr>
          <a:xfrm>
            <a:off x="97603" y="6115110"/>
            <a:ext cx="6213422" cy="646331"/>
          </a:xfrm>
          <a:prstGeom prst="rect">
            <a:avLst/>
          </a:prstGeom>
          <a:noFill/>
        </p:spPr>
        <p:txBody>
          <a:bodyPr wrap="square">
            <a:spAutoFit/>
          </a:bodyPr>
          <a:lstStyle/>
          <a:p>
            <a:r>
              <a:rPr lang="en-AU" dirty="0"/>
              <a:t>https://www.timeshighereducation.com/campus/decolonising-curriculum-how-do-i-get-started</a:t>
            </a:r>
          </a:p>
        </p:txBody>
      </p:sp>
      <p:sp>
        <p:nvSpPr>
          <p:cNvPr id="7" name="Rectangle: Folded Corner 6">
            <a:extLst>
              <a:ext uri="{FF2B5EF4-FFF2-40B4-BE49-F238E27FC236}">
                <a16:creationId xmlns:a16="http://schemas.microsoft.com/office/drawing/2014/main" id="{5A72F812-923E-46CE-8C40-511C612EC674}"/>
              </a:ext>
            </a:extLst>
          </p:cNvPr>
          <p:cNvSpPr/>
          <p:nvPr/>
        </p:nvSpPr>
        <p:spPr>
          <a:xfrm>
            <a:off x="517328" y="1485329"/>
            <a:ext cx="5373973" cy="4500077"/>
          </a:xfrm>
          <a:prstGeom prst="foldedCorne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AU"/>
          </a:p>
        </p:txBody>
      </p:sp>
      <p:pic>
        <p:nvPicPr>
          <p:cNvPr id="12" name="Picture 11">
            <a:extLst>
              <a:ext uri="{FF2B5EF4-FFF2-40B4-BE49-F238E27FC236}">
                <a16:creationId xmlns:a16="http://schemas.microsoft.com/office/drawing/2014/main" id="{5E1CFA08-DD44-4F64-A3C1-F7D8DFB8BDA8}"/>
              </a:ext>
            </a:extLst>
          </p:cNvPr>
          <p:cNvPicPr>
            <a:picLocks noChangeAspect="1"/>
          </p:cNvPicPr>
          <p:nvPr/>
        </p:nvPicPr>
        <p:blipFill>
          <a:blip r:embed="rId3"/>
          <a:stretch>
            <a:fillRect/>
          </a:stretch>
        </p:blipFill>
        <p:spPr>
          <a:xfrm>
            <a:off x="745406" y="1729508"/>
            <a:ext cx="4085444" cy="4032000"/>
          </a:xfrm>
          <a:prstGeom prst="rect">
            <a:avLst/>
          </a:prstGeom>
        </p:spPr>
      </p:pic>
      <p:sp>
        <p:nvSpPr>
          <p:cNvPr id="13" name="Rectangle: Folded Corner 12">
            <a:extLst>
              <a:ext uri="{FF2B5EF4-FFF2-40B4-BE49-F238E27FC236}">
                <a16:creationId xmlns:a16="http://schemas.microsoft.com/office/drawing/2014/main" id="{1F6310A8-54DC-4405-8FD8-C041B0A45249}"/>
              </a:ext>
            </a:extLst>
          </p:cNvPr>
          <p:cNvSpPr/>
          <p:nvPr/>
        </p:nvSpPr>
        <p:spPr>
          <a:xfrm>
            <a:off x="6481082" y="1485328"/>
            <a:ext cx="5373973" cy="4500077"/>
          </a:xfrm>
          <a:prstGeom prst="foldedCorne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6AC52D94-224D-4E40-A334-FF1CF9D6E8A5}"/>
              </a:ext>
            </a:extLst>
          </p:cNvPr>
          <p:cNvPicPr>
            <a:picLocks noChangeAspect="1"/>
          </p:cNvPicPr>
          <p:nvPr/>
        </p:nvPicPr>
        <p:blipFill>
          <a:blip r:embed="rId4"/>
          <a:stretch>
            <a:fillRect/>
          </a:stretch>
        </p:blipFill>
        <p:spPr>
          <a:xfrm>
            <a:off x="6913217" y="1729508"/>
            <a:ext cx="3505504" cy="4139543"/>
          </a:xfrm>
          <a:prstGeom prst="rect">
            <a:avLst/>
          </a:prstGeom>
        </p:spPr>
      </p:pic>
    </p:spTree>
    <p:extLst>
      <p:ext uri="{BB962C8B-B14F-4D97-AF65-F5344CB8AC3E}">
        <p14:creationId xmlns:p14="http://schemas.microsoft.com/office/powerpoint/2010/main" val="7285200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6.0.6404"/>
  <p:tag name="SLIDO_PRESENTATION_ID" val="41bebc4d-043a-402c-8138-7dea725da145"/>
  <p:tag name="SLIDO_EVENT_UUID" val="c2807fca-4690-4767-9c7d-cce91ced3072"/>
  <p:tag name="SLIDO_EVENT_SECTION_UUID" val="aabc7df4-73cd-4a31-b514-e1c4090c1fb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 Western Sydney Wide Feb 2016 - Ted">
  <a:themeElements>
    <a:clrScheme name="Western Sydney University 1">
      <a:dk1>
        <a:srgbClr val="000000"/>
      </a:dk1>
      <a:lt1>
        <a:srgbClr val="FFFFFF"/>
      </a:lt1>
      <a:dk2>
        <a:srgbClr val="A31E34"/>
      </a:dk2>
      <a:lt2>
        <a:srgbClr val="EBBCBB"/>
      </a:lt2>
      <a:accent1>
        <a:srgbClr val="FE7073"/>
      </a:accent1>
      <a:accent2>
        <a:srgbClr val="F6303D"/>
      </a:accent2>
      <a:accent3>
        <a:srgbClr val="5A2A82"/>
      </a:accent3>
      <a:accent4>
        <a:srgbClr val="027199"/>
      </a:accent4>
      <a:accent5>
        <a:srgbClr val="BA7FD1"/>
      </a:accent5>
      <a:accent6>
        <a:srgbClr val="FF7D78"/>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DG0336 Badugulang PPT_3" id="{DE272782-CE34-5944-BAF7-6DCC50B6464B}" vid="{24AEBCE5-E96A-B242-9831-496115913449}"/>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Western Sydney University 1">
      <a:dk1>
        <a:srgbClr val="000000"/>
      </a:dk1>
      <a:lt1>
        <a:srgbClr val="FFFFFF"/>
      </a:lt1>
      <a:dk2>
        <a:srgbClr val="A31E34"/>
      </a:dk2>
      <a:lt2>
        <a:srgbClr val="EBBCBB"/>
      </a:lt2>
      <a:accent1>
        <a:srgbClr val="FE7073"/>
      </a:accent1>
      <a:accent2>
        <a:srgbClr val="F6303D"/>
      </a:accent2>
      <a:accent3>
        <a:srgbClr val="5A2A82"/>
      </a:accent3>
      <a:accent4>
        <a:srgbClr val="027199"/>
      </a:accent4>
      <a:accent5>
        <a:srgbClr val="BA7FD1"/>
      </a:accent5>
      <a:accent6>
        <a:srgbClr val="FF7D78"/>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2176</TotalTime>
  <Words>1037</Words>
  <Application>Microsoft Office PowerPoint</Application>
  <PresentationFormat>Widescreen</PresentationFormat>
  <Paragraphs>98</Paragraphs>
  <Slides>14</Slides>
  <Notes>14</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14</vt:i4>
      </vt:variant>
    </vt:vector>
  </HeadingPairs>
  <TitlesOfParts>
    <vt:vector size="37" baseType="lpstr">
      <vt:lpstr>Aptos</vt:lpstr>
      <vt:lpstr>Arial</vt:lpstr>
      <vt:lpstr>Calibri</vt:lpstr>
      <vt:lpstr>Calibri Light</vt:lpstr>
      <vt:lpstr>Chronicle Text G1</vt:lpstr>
      <vt:lpstr>Chronicle Text G1 Bold</vt:lpstr>
      <vt:lpstr>Chronicle Text G1 Roman</vt:lpstr>
      <vt:lpstr>DIN2014-Light</vt:lpstr>
      <vt:lpstr>Georgia</vt:lpstr>
      <vt:lpstr>Gotham Book</vt:lpstr>
      <vt:lpstr>Gotham Narrow</vt:lpstr>
      <vt:lpstr>Gotham Narrow Bold</vt:lpstr>
      <vt:lpstr>Gotham Narrow Book</vt:lpstr>
      <vt:lpstr>Gotham Narrow Light</vt:lpstr>
      <vt:lpstr>Palatino Linotype</vt:lpstr>
      <vt:lpstr>Source Sans Pro</vt:lpstr>
      <vt:lpstr>TimesClassicDisplay-Rg</vt:lpstr>
      <vt:lpstr>Office Theme</vt:lpstr>
      <vt:lpstr>Custom Design</vt:lpstr>
      <vt:lpstr>PP Western Sydney Wide Feb 2016 - Ted</vt:lpstr>
      <vt:lpstr>4_Office Theme</vt:lpstr>
      <vt:lpstr>3_Office Theme</vt:lpstr>
      <vt:lpstr>1_Office Theme</vt:lpstr>
      <vt:lpstr>PowerPoint Presentation</vt:lpstr>
      <vt:lpstr>PowerPoint Presentation</vt:lpstr>
      <vt:lpstr>Presentation Overview</vt:lpstr>
      <vt:lpstr>PowerPoint Presentation</vt:lpstr>
      <vt:lpstr>PowerPoint Presentation</vt:lpstr>
      <vt:lpstr>Where to start? </vt:lpstr>
      <vt:lpstr>PowerPoint Presentation</vt:lpstr>
      <vt:lpstr>Transformed Teaching</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Vonn Layug</dc:creator>
  <cp:lastModifiedBy>Susan Page</cp:lastModifiedBy>
  <cp:revision>5</cp:revision>
  <dcterms:created xsi:type="dcterms:W3CDTF">2022-03-03T23:39:17Z</dcterms:created>
  <dcterms:modified xsi:type="dcterms:W3CDTF">2025-07-17T00:48:13Z</dcterms:modified>
</cp:coreProperties>
</file>